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8"/>
  </p:notesMasterIdLst>
  <p:handoutMasterIdLst>
    <p:handoutMasterId r:id="rId19"/>
  </p:handoutMasterIdLst>
  <p:sldIdLst>
    <p:sldId id="285" r:id="rId5"/>
    <p:sldId id="278" r:id="rId6"/>
    <p:sldId id="277" r:id="rId7"/>
    <p:sldId id="263" r:id="rId8"/>
    <p:sldId id="293" r:id="rId9"/>
    <p:sldId id="286" r:id="rId10"/>
    <p:sldId id="287" r:id="rId11"/>
    <p:sldId id="294" r:id="rId12"/>
    <p:sldId id="295" r:id="rId13"/>
    <p:sldId id="296" r:id="rId14"/>
    <p:sldId id="298" r:id="rId15"/>
    <p:sldId id="300" r:id="rId16"/>
    <p:sldId id="299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648" userDrawn="1">
          <p15:clr>
            <a:srgbClr val="A4A3A4"/>
          </p15:clr>
        </p15:guide>
        <p15:guide id="2" pos="2664" userDrawn="1">
          <p15:clr>
            <a:srgbClr val="A4A3A4"/>
          </p15:clr>
        </p15:guide>
        <p15:guide id="3" orient="horz" pos="2664" userDrawn="1">
          <p15:clr>
            <a:srgbClr val="A4A3A4"/>
          </p15:clr>
        </p15:guide>
        <p15:guide id="4" orient="horz" pos="326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100" d="100"/>
          <a:sy n="100" d="100"/>
        </p:scale>
        <p:origin x="990" y="138"/>
      </p:cViewPr>
      <p:guideLst>
        <p:guide orient="horz" pos="3648"/>
        <p:guide pos="2664"/>
        <p:guide orient="horz" pos="2664"/>
        <p:guide orient="horz" pos="3264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8D32CE2-6C64-40A5-9DAB-DD3946A432E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0569BD-8C5B-4110-9E60-C359DDF5614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37E1B8-528F-4D87-8EBD-B843BAE2C861}" type="datetimeFigureOut">
              <a:rPr lang="en-US" smtClean="0"/>
              <a:t>5/7/2022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C05E23-8F29-4628-B4F0-7CBCB7658FD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19335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0E576D-777F-42E1-9739-7FD89F404092}" type="datetimeFigureOut">
              <a:rPr lang="en-US" smtClean="0"/>
              <a:t>5/7/2022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4F1A11-BB96-443E-B274-982C61AA7E0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28962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56C2E115-5267-49A0-A702-59745AC649C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8">
            <a:extLst>
              <a:ext uri="{FF2B5EF4-FFF2-40B4-BE49-F238E27FC236}">
                <a16:creationId xmlns:a16="http://schemas.microsoft.com/office/drawing/2014/main" id="{04479580-C1B1-4B70-875C-70152944FD5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84355" y="4687178"/>
            <a:ext cx="1598515" cy="1681163"/>
          </a:xfrm>
        </p:spPr>
        <p:txBody>
          <a:bodyPr>
            <a:noAutofit/>
          </a:bodyPr>
          <a:lstStyle>
            <a:lvl1pPr marL="0" indent="0">
              <a:buNone/>
              <a:defRPr sz="155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1323CA5D-7F88-4E2C-B2E1-D03E010724B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40172" y="1726672"/>
            <a:ext cx="1253665" cy="1681163"/>
          </a:xfrm>
        </p:spPr>
        <p:txBody>
          <a:bodyPr>
            <a:noAutofit/>
          </a:bodyPr>
          <a:lstStyle>
            <a:lvl1pPr marL="0" indent="0">
              <a:buNone/>
              <a:defRPr sz="155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FDFF095-F8DE-447E-A83F-BD55BD03BEB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903189" y="71740"/>
            <a:ext cx="1253665" cy="1681163"/>
          </a:xfrm>
        </p:spPr>
        <p:txBody>
          <a:bodyPr>
            <a:noAutofit/>
          </a:bodyPr>
          <a:lstStyle>
            <a:lvl1pPr marL="0" indent="0">
              <a:buNone/>
              <a:defRPr sz="155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</a:t>
            </a:r>
          </a:p>
        </p:txBody>
      </p:sp>
      <p:sp>
        <p:nvSpPr>
          <p:cNvPr id="20" name="Text Placeholder 8">
            <a:extLst>
              <a:ext uri="{FF2B5EF4-FFF2-40B4-BE49-F238E27FC236}">
                <a16:creationId xmlns:a16="http://schemas.microsoft.com/office/drawing/2014/main" id="{FA2755C1-A0B6-448A-BE5D-4B492BB7BBE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9693" y="2858632"/>
            <a:ext cx="1253665" cy="1681163"/>
          </a:xfrm>
        </p:spPr>
        <p:txBody>
          <a:bodyPr>
            <a:noAutofit/>
          </a:bodyPr>
          <a:lstStyle>
            <a:lvl1pPr marL="0" indent="0">
              <a:buNone/>
              <a:defRPr sz="155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7F3357-BDC3-43CE-89C0-05F5AB973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373216" y="3667946"/>
            <a:ext cx="9285382" cy="1277857"/>
          </a:xfrm>
        </p:spPr>
        <p:txBody>
          <a:bodyPr anchor="ctr"/>
          <a:lstStyle>
            <a:lvl1pPr algn="l">
              <a:defRPr sz="6000" cap="all"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EFD7F6-12F1-44A8-B26F-82773993F16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970418" y="5325276"/>
            <a:ext cx="3677297" cy="682094"/>
          </a:xfrm>
        </p:spPr>
        <p:txBody>
          <a:bodyPr anchor="ctr"/>
          <a:lstStyle>
            <a:lvl1pPr marL="0" indent="0" algn="l">
              <a:buNone/>
              <a:defRPr sz="2400" cap="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E5B50AA-4BAC-4997-B444-E281DECD0DB4}"/>
              </a:ext>
            </a:extLst>
          </p:cNvPr>
          <p:cNvCxnSpPr>
            <a:cxnSpLocks/>
          </p:cNvCxnSpPr>
          <p:nvPr userDrawn="1"/>
        </p:nvCxnSpPr>
        <p:spPr>
          <a:xfrm>
            <a:off x="4579559" y="5744231"/>
            <a:ext cx="0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2DEC412-0EF3-4D93-AF25-A2D2F5A5093A}"/>
              </a:ext>
            </a:extLst>
          </p:cNvPr>
          <p:cNvCxnSpPr>
            <a:cxnSpLocks/>
          </p:cNvCxnSpPr>
          <p:nvPr userDrawn="1"/>
        </p:nvCxnSpPr>
        <p:spPr>
          <a:xfrm>
            <a:off x="2536371" y="2017985"/>
            <a:ext cx="0" cy="153432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C2836A9-D1F4-4562-B95F-B7BF8F4713B5}"/>
              </a:ext>
            </a:extLst>
          </p:cNvPr>
          <p:cNvCxnSpPr>
            <a:cxnSpLocks/>
          </p:cNvCxnSpPr>
          <p:nvPr userDrawn="1"/>
        </p:nvCxnSpPr>
        <p:spPr>
          <a:xfrm flipH="1">
            <a:off x="4245428" y="5655432"/>
            <a:ext cx="3318888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98361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584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ntent with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29EDF1B-BFF2-495C-B3B8-4EE6F48140F0}"/>
              </a:ext>
            </a:extLst>
          </p:cNvPr>
          <p:cNvSpPr/>
          <p:nvPr userDrawn="1"/>
        </p:nvSpPr>
        <p:spPr>
          <a:xfrm>
            <a:off x="8412200" y="3195400"/>
            <a:ext cx="2941600" cy="508000"/>
          </a:xfrm>
          <a:prstGeom prst="rect">
            <a:avLst/>
          </a:prstGeom>
          <a:gradFill>
            <a:gsLst>
              <a:gs pos="100000">
                <a:schemeClr val="accent2"/>
              </a:gs>
              <a:gs pos="8000">
                <a:schemeClr val="accent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29F2809-C0D4-4624-9BF4-7A5A02FC6504}"/>
              </a:ext>
            </a:extLst>
          </p:cNvPr>
          <p:cNvSpPr/>
          <p:nvPr userDrawn="1"/>
        </p:nvSpPr>
        <p:spPr>
          <a:xfrm>
            <a:off x="1034142" y="3195400"/>
            <a:ext cx="2941600" cy="508000"/>
          </a:xfrm>
          <a:prstGeom prst="rect">
            <a:avLst/>
          </a:prstGeom>
          <a:gradFill>
            <a:gsLst>
              <a:gs pos="100000">
                <a:schemeClr val="accent2"/>
              </a:gs>
              <a:gs pos="8000">
                <a:schemeClr val="accent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A38AFF1-A7FF-4F75-9E57-C1827806B34E}"/>
              </a:ext>
            </a:extLst>
          </p:cNvPr>
          <p:cNvSpPr/>
          <p:nvPr userDrawn="1"/>
        </p:nvSpPr>
        <p:spPr>
          <a:xfrm>
            <a:off x="4706975" y="3195400"/>
            <a:ext cx="2941600" cy="508000"/>
          </a:xfrm>
          <a:prstGeom prst="rect">
            <a:avLst/>
          </a:prstGeom>
          <a:gradFill>
            <a:gsLst>
              <a:gs pos="100000">
                <a:schemeClr val="accent2"/>
              </a:gs>
              <a:gs pos="8000">
                <a:schemeClr val="accent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7F18567-9326-411F-BA8D-561D58C7DD9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034142" y="3266159"/>
            <a:ext cx="2941600" cy="360000"/>
          </a:xfrm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lang="en-US" sz="1800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Title 1</a:t>
            </a:r>
            <a:endParaRPr lang="en-ZA" dirty="0"/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39809F78-EA1B-4C23-A53E-7DE8B4A6AE1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34142" y="4117103"/>
            <a:ext cx="2941600" cy="1141882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Bullet Description</a:t>
            </a:r>
            <a:endParaRPr lang="en-ZA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4AA3FE14-6E13-47C9-A512-83A96F3DD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1110286"/>
            <a:ext cx="10515600" cy="924808"/>
          </a:xfrm>
        </p:spPr>
        <p:txBody>
          <a:bodyPr lIns="0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D83A9ED-5F19-4646-ADCE-C829C97154DC}"/>
              </a:ext>
            </a:extLst>
          </p:cNvPr>
          <p:cNvCxnSpPr>
            <a:cxnSpLocks/>
          </p:cNvCxnSpPr>
          <p:nvPr userDrawn="1"/>
        </p:nvCxnSpPr>
        <p:spPr>
          <a:xfrm>
            <a:off x="1121228" y="0"/>
            <a:ext cx="0" cy="111028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8">
            <a:extLst>
              <a:ext uri="{FF2B5EF4-FFF2-40B4-BE49-F238E27FC236}">
                <a16:creationId xmlns:a16="http://schemas.microsoft.com/office/drawing/2014/main" id="{6187F4BE-3AD3-4857-B0A9-A9285E52D819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4706975" y="3266159"/>
            <a:ext cx="2941600" cy="360000"/>
          </a:xfrm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lang="en-US" sz="1800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Title 2</a:t>
            </a:r>
            <a:endParaRPr lang="en-ZA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5F81158B-DA52-484D-8105-92B77E4DC466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706975" y="4117103"/>
            <a:ext cx="2941600" cy="1141882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Bullet Description</a:t>
            </a:r>
            <a:endParaRPr lang="en-ZA"/>
          </a:p>
        </p:txBody>
      </p:sp>
      <p:sp>
        <p:nvSpPr>
          <p:cNvPr id="23" name="Text Placeholder 8">
            <a:extLst>
              <a:ext uri="{FF2B5EF4-FFF2-40B4-BE49-F238E27FC236}">
                <a16:creationId xmlns:a16="http://schemas.microsoft.com/office/drawing/2014/main" id="{9AFDDE4E-007E-431B-937C-1B26959515F6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412200" y="3266159"/>
            <a:ext cx="2941600" cy="360000"/>
          </a:xfrm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lang="en-US" sz="1800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Title 3</a:t>
            </a:r>
            <a:endParaRPr lang="en-ZA"/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3B096111-A95B-402E-B431-43D852C9E2AD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412200" y="4117103"/>
            <a:ext cx="2941600" cy="1141882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Bullet Description</a:t>
            </a:r>
            <a:endParaRPr lang="en-ZA"/>
          </a:p>
        </p:txBody>
      </p:sp>
      <p:sp>
        <p:nvSpPr>
          <p:cNvPr id="18" name="Date Placeholder 2">
            <a:extLst>
              <a:ext uri="{FF2B5EF4-FFF2-40B4-BE49-F238E27FC236}">
                <a16:creationId xmlns:a16="http://schemas.microsoft.com/office/drawing/2014/main" id="{7EDA1598-95B9-4907-B9B9-46A0B9ACC8DA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9" name="Footer Placeholder 3">
            <a:extLst>
              <a:ext uri="{FF2B5EF4-FFF2-40B4-BE49-F238E27FC236}">
                <a16:creationId xmlns:a16="http://schemas.microsoft.com/office/drawing/2014/main" id="{63AF9C34-CC92-4EDC-9D5F-1FABCEB87400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20" name="Slide Number Placeholder 4">
            <a:extLst>
              <a:ext uri="{FF2B5EF4-FFF2-40B4-BE49-F238E27FC236}">
                <a16:creationId xmlns:a16="http://schemas.microsoft.com/office/drawing/2014/main" id="{EAEA54FD-376F-4285-9684-F9DFDE0B4727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0367756"/>
      </p:ext>
    </p:extLst>
  </p:cSld>
  <p:clrMapOvr>
    <a:masterClrMapping/>
  </p:clrMapOvr>
  <p:hf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pic 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1FBFD526-F385-422D-A7A7-BCE72D8141B2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0" y="3"/>
            <a:ext cx="5288281" cy="6857999"/>
          </a:xfrm>
          <a:custGeom>
            <a:avLst/>
            <a:gdLst>
              <a:gd name="connsiteX0" fmla="*/ 0 w 5288281"/>
              <a:gd name="connsiteY0" fmla="*/ 0 h 6857999"/>
              <a:gd name="connsiteX1" fmla="*/ 1707378 w 5288281"/>
              <a:gd name="connsiteY1" fmla="*/ 0 h 6857999"/>
              <a:gd name="connsiteX2" fmla="*/ 1707378 w 5288281"/>
              <a:gd name="connsiteY2" fmla="*/ 1511096 h 6857999"/>
              <a:gd name="connsiteX3" fmla="*/ 5288281 w 5288281"/>
              <a:gd name="connsiteY3" fmla="*/ 1511096 h 6857999"/>
              <a:gd name="connsiteX4" fmla="*/ 5288281 w 5288281"/>
              <a:gd name="connsiteY4" fmla="*/ 3253159 h 6857999"/>
              <a:gd name="connsiteX5" fmla="*/ 1707378 w 5288281"/>
              <a:gd name="connsiteY5" fmla="*/ 3253159 h 6857999"/>
              <a:gd name="connsiteX6" fmla="*/ 1707378 w 5288281"/>
              <a:gd name="connsiteY6" fmla="*/ 5115860 h 6857999"/>
              <a:gd name="connsiteX7" fmla="*/ 5272034 w 5288281"/>
              <a:gd name="connsiteY7" fmla="*/ 5115860 h 6857999"/>
              <a:gd name="connsiteX8" fmla="*/ 5272034 w 5288281"/>
              <a:gd name="connsiteY8" fmla="*/ 6857999 h 6857999"/>
              <a:gd name="connsiteX9" fmla="*/ 0 w 5288281"/>
              <a:gd name="connsiteY9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288281" h="6857999">
                <a:moveTo>
                  <a:pt x="0" y="0"/>
                </a:moveTo>
                <a:lnTo>
                  <a:pt x="1707378" y="0"/>
                </a:lnTo>
                <a:lnTo>
                  <a:pt x="1707378" y="1511096"/>
                </a:lnTo>
                <a:lnTo>
                  <a:pt x="5288281" y="1511096"/>
                </a:lnTo>
                <a:lnTo>
                  <a:pt x="5288281" y="3253159"/>
                </a:lnTo>
                <a:lnTo>
                  <a:pt x="1707378" y="3253159"/>
                </a:lnTo>
                <a:lnTo>
                  <a:pt x="1707378" y="5115860"/>
                </a:lnTo>
                <a:lnTo>
                  <a:pt x="5272034" y="5115860"/>
                </a:lnTo>
                <a:lnTo>
                  <a:pt x="5272034" y="6857999"/>
                </a:lnTo>
                <a:lnTo>
                  <a:pt x="0" y="6857999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B2DB8B03-EE62-48FF-8583-59DFBBEDA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3720" y="1419438"/>
            <a:ext cx="4450080" cy="924808"/>
          </a:xfrm>
        </p:spPr>
        <p:txBody>
          <a:bodyPr lIns="0" anchor="t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3" name="Text Placeholder 8">
            <a:extLst>
              <a:ext uri="{FF2B5EF4-FFF2-40B4-BE49-F238E27FC236}">
                <a16:creationId xmlns:a16="http://schemas.microsoft.com/office/drawing/2014/main" id="{EAF98237-032C-4FA5-B76D-C29FB5F6FF7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366082" y="3009550"/>
            <a:ext cx="1254314" cy="360000"/>
          </a:xfrm>
        </p:spPr>
        <p:txBody>
          <a:bodyPr anchor="ctr"/>
          <a:lstStyle>
            <a:lvl1pPr marL="0" indent="0" algn="l">
              <a:buFont typeface="Arial" panose="020B0604020202020204" pitchFamily="34" charset="0"/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Bullet 1</a:t>
            </a:r>
            <a:endParaRPr lang="en-ZA"/>
          </a:p>
        </p:txBody>
      </p:sp>
      <p:sp>
        <p:nvSpPr>
          <p:cNvPr id="34" name="Text Placeholder 8">
            <a:extLst>
              <a:ext uri="{FF2B5EF4-FFF2-40B4-BE49-F238E27FC236}">
                <a16:creationId xmlns:a16="http://schemas.microsoft.com/office/drawing/2014/main" id="{44353DAE-0553-4AB4-8929-C4F0C1424E1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366082" y="4017086"/>
            <a:ext cx="1254314" cy="360000"/>
          </a:xfrm>
        </p:spPr>
        <p:txBody>
          <a:bodyPr anchor="ctr"/>
          <a:lstStyle>
            <a:lvl1pPr marL="0" indent="0" algn="l">
              <a:buFont typeface="Arial" panose="020B0604020202020204" pitchFamily="34" charset="0"/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Bullet 1</a:t>
            </a:r>
            <a:endParaRPr lang="en-ZA"/>
          </a:p>
        </p:txBody>
      </p:sp>
      <p:sp>
        <p:nvSpPr>
          <p:cNvPr id="35" name="Text Placeholder 8">
            <a:extLst>
              <a:ext uri="{FF2B5EF4-FFF2-40B4-BE49-F238E27FC236}">
                <a16:creationId xmlns:a16="http://schemas.microsoft.com/office/drawing/2014/main" id="{9651CB4B-B007-4E99-9371-20279E8FF7B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366082" y="4957948"/>
            <a:ext cx="1254314" cy="360000"/>
          </a:xfrm>
        </p:spPr>
        <p:txBody>
          <a:bodyPr anchor="ctr"/>
          <a:lstStyle>
            <a:lvl1pPr marL="0" indent="0" algn="l">
              <a:buFont typeface="Arial" panose="020B0604020202020204" pitchFamily="34" charset="0"/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Bullet 1</a:t>
            </a:r>
            <a:endParaRPr lang="en-ZA"/>
          </a:p>
        </p:txBody>
      </p:sp>
      <p:sp>
        <p:nvSpPr>
          <p:cNvPr id="36" name="Text Placeholder 8">
            <a:extLst>
              <a:ext uri="{FF2B5EF4-FFF2-40B4-BE49-F238E27FC236}">
                <a16:creationId xmlns:a16="http://schemas.microsoft.com/office/drawing/2014/main" id="{C0437717-0C1B-4589-AEF7-D8E934F4119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903720" y="2816574"/>
            <a:ext cx="561421" cy="627254"/>
          </a:xfrm>
        </p:spPr>
        <p:txBody>
          <a:bodyPr anchor="ctr">
            <a:noAutofit/>
          </a:bodyPr>
          <a:lstStyle>
            <a:lvl1pPr marL="0" indent="0" algn="l">
              <a:buFont typeface="Arial" panose="020B0604020202020204" pitchFamily="34" charset="0"/>
              <a:buNone/>
              <a:defRPr lang="en-US" sz="4400" b="1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#</a:t>
            </a:r>
            <a:endParaRPr lang="en-ZA"/>
          </a:p>
        </p:txBody>
      </p:sp>
      <p:sp>
        <p:nvSpPr>
          <p:cNvPr id="39" name="Text Placeholder 8">
            <a:extLst>
              <a:ext uri="{FF2B5EF4-FFF2-40B4-BE49-F238E27FC236}">
                <a16:creationId xmlns:a16="http://schemas.microsoft.com/office/drawing/2014/main" id="{BE01B6B4-5A67-4429-A312-A531EC3BF42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903720" y="3805802"/>
            <a:ext cx="561421" cy="627254"/>
          </a:xfrm>
        </p:spPr>
        <p:txBody>
          <a:bodyPr anchor="ctr">
            <a:noAutofit/>
          </a:bodyPr>
          <a:lstStyle>
            <a:lvl1pPr marL="0" indent="0" algn="l">
              <a:buFont typeface="Arial" panose="020B0604020202020204" pitchFamily="34" charset="0"/>
              <a:buNone/>
              <a:defRPr lang="en-US" sz="4400" b="1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#</a:t>
            </a:r>
            <a:endParaRPr lang="en-ZA"/>
          </a:p>
        </p:txBody>
      </p:sp>
      <p:sp>
        <p:nvSpPr>
          <p:cNvPr id="40" name="Text Placeholder 8">
            <a:extLst>
              <a:ext uri="{FF2B5EF4-FFF2-40B4-BE49-F238E27FC236}">
                <a16:creationId xmlns:a16="http://schemas.microsoft.com/office/drawing/2014/main" id="{1673722D-82CF-4D94-9D83-D95A8DE5ACE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903721" y="4795030"/>
            <a:ext cx="561421" cy="627254"/>
          </a:xfrm>
        </p:spPr>
        <p:txBody>
          <a:bodyPr anchor="ctr">
            <a:noAutofit/>
          </a:bodyPr>
          <a:lstStyle>
            <a:lvl1pPr marL="0" indent="0" algn="l">
              <a:buFont typeface="Arial" panose="020B0604020202020204" pitchFamily="34" charset="0"/>
              <a:buNone/>
              <a:defRPr lang="en-US" sz="4400" b="1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#</a:t>
            </a:r>
            <a:endParaRPr lang="en-ZA"/>
          </a:p>
        </p:txBody>
      </p:sp>
      <p:sp>
        <p:nvSpPr>
          <p:cNvPr id="41" name="Text Placeholder 18">
            <a:extLst>
              <a:ext uri="{FF2B5EF4-FFF2-40B4-BE49-F238E27FC236}">
                <a16:creationId xmlns:a16="http://schemas.microsoft.com/office/drawing/2014/main" id="{05767D4F-E20C-4F37-B411-A7F221B6A85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629106" y="3074238"/>
            <a:ext cx="2427514" cy="715169"/>
          </a:xfrm>
        </p:spPr>
        <p:txBody>
          <a:bodyPr lIns="0" anchor="t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2" name="Text Placeholder 18">
            <a:extLst>
              <a:ext uri="{FF2B5EF4-FFF2-40B4-BE49-F238E27FC236}">
                <a16:creationId xmlns:a16="http://schemas.microsoft.com/office/drawing/2014/main" id="{BB90A96A-A614-41C0-9759-F6C15AE6806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629106" y="4074889"/>
            <a:ext cx="2427514" cy="715169"/>
          </a:xfrm>
        </p:spPr>
        <p:txBody>
          <a:bodyPr lIns="0" anchor="t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3" name="Text Placeholder 18">
            <a:extLst>
              <a:ext uri="{FF2B5EF4-FFF2-40B4-BE49-F238E27FC236}">
                <a16:creationId xmlns:a16="http://schemas.microsoft.com/office/drawing/2014/main" id="{983AE7FC-57B1-4AB3-8EAA-A85904DBBE9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629106" y="5016921"/>
            <a:ext cx="2427514" cy="715169"/>
          </a:xfrm>
        </p:spPr>
        <p:txBody>
          <a:bodyPr lIns="0" anchor="t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5" name="Date Placeholder 1">
            <a:extLst>
              <a:ext uri="{FF2B5EF4-FFF2-40B4-BE49-F238E27FC236}">
                <a16:creationId xmlns:a16="http://schemas.microsoft.com/office/drawing/2014/main" id="{8AECD175-60EB-459F-BA4C-8E4DE7BC018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1/7/20XX</a:t>
            </a:r>
          </a:p>
        </p:txBody>
      </p:sp>
      <p:sp>
        <p:nvSpPr>
          <p:cNvPr id="16" name="Footer Placeholder 2">
            <a:extLst>
              <a:ext uri="{FF2B5EF4-FFF2-40B4-BE49-F238E27FC236}">
                <a16:creationId xmlns:a16="http://schemas.microsoft.com/office/drawing/2014/main" id="{2180FF4C-4A98-4E30-B414-026CEECAE2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17" name="Slide Number Placeholder 7">
            <a:extLst>
              <a:ext uri="{FF2B5EF4-FFF2-40B4-BE49-F238E27FC236}">
                <a16:creationId xmlns:a16="http://schemas.microsoft.com/office/drawing/2014/main" id="{9498BBC0-E864-44E0-8C60-D13DC062BF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FF96520-E4CE-4EAD-8ABF-1D2297D6B3A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2908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0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4F48E-4E21-421F-A044-1D5C607BF7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3429000"/>
            <a:ext cx="4114797" cy="2747962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200"/>
            </a:lvl1pPr>
            <a:lvl2pPr marL="457200" indent="0">
              <a:lnSpc>
                <a:spcPct val="150000"/>
              </a:lnSpc>
              <a:buNone/>
              <a:defRPr sz="1200"/>
            </a:lvl2pPr>
            <a:lvl3pPr marL="914400" indent="0">
              <a:lnSpc>
                <a:spcPct val="150000"/>
              </a:lnSpc>
              <a:buNone/>
              <a:defRPr sz="1200"/>
            </a:lvl3pPr>
            <a:lvl4pPr marL="1371600" indent="0">
              <a:lnSpc>
                <a:spcPct val="150000"/>
              </a:lnSpc>
              <a:buNone/>
              <a:defRPr sz="1200"/>
            </a:lvl4pPr>
            <a:lvl5pPr marL="1828800" indent="0">
              <a:lnSpc>
                <a:spcPct val="150000"/>
              </a:lnSpc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C70E23-CF91-4792-9B98-182E6804BB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239003" y="3429000"/>
            <a:ext cx="4114797" cy="2747962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200"/>
            </a:lvl1pPr>
            <a:lvl2pPr marL="457200" indent="0">
              <a:lnSpc>
                <a:spcPct val="150000"/>
              </a:lnSpc>
              <a:buNone/>
              <a:defRPr sz="1200"/>
            </a:lvl2pPr>
            <a:lvl3pPr marL="914400" indent="0">
              <a:lnSpc>
                <a:spcPct val="150000"/>
              </a:lnSpc>
              <a:buNone/>
              <a:defRPr sz="1200"/>
            </a:lvl3pPr>
            <a:lvl4pPr marL="1371600" indent="0">
              <a:lnSpc>
                <a:spcPct val="150000"/>
              </a:lnSpc>
              <a:buNone/>
              <a:defRPr sz="1200"/>
            </a:lvl4pPr>
            <a:lvl5pPr marL="1828800" indent="0">
              <a:lnSpc>
                <a:spcPct val="150000"/>
              </a:lnSpc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5A2875-2896-4182-BA30-FB502AC980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72769E-89D2-4868-B2CF-A0759A62C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77500" y="6356350"/>
            <a:ext cx="876300" cy="365125"/>
          </a:xfrm>
        </p:spPr>
        <p:txBody>
          <a:bodyPr/>
          <a:lstStyle/>
          <a:p>
            <a:fld id="{9FF96520-E4CE-4EAD-8ABF-1D2297D6B3A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0011F19-A2C9-4F67-A7F1-592B85FFBA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670094"/>
            <a:ext cx="10134601" cy="924808"/>
          </a:xfrm>
        </p:spPr>
        <p:txBody>
          <a:bodyPr lIns="0">
            <a:normAutofit/>
          </a:bodyPr>
          <a:lstStyle>
            <a:lvl1pPr algn="ctr"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7C8CFDC-095C-4312-A01D-7430D1FEAA6F}"/>
              </a:ext>
            </a:extLst>
          </p:cNvPr>
          <p:cNvCxnSpPr>
            <a:cxnSpLocks/>
          </p:cNvCxnSpPr>
          <p:nvPr userDrawn="1"/>
        </p:nvCxnSpPr>
        <p:spPr>
          <a:xfrm>
            <a:off x="6096000" y="2603500"/>
            <a:ext cx="0" cy="42545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6DE385DE-9334-4CED-AD7E-F63A320B0512}"/>
              </a:ext>
            </a:extLst>
          </p:cNvPr>
          <p:cNvSpPr/>
          <p:nvPr userDrawn="1"/>
        </p:nvSpPr>
        <p:spPr>
          <a:xfrm>
            <a:off x="0" y="2324100"/>
            <a:ext cx="12192000" cy="633411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211839B3-0E6A-4750-8862-3A55B0FEF98F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38201" y="2413000"/>
            <a:ext cx="4114795" cy="493710"/>
          </a:xfrm>
        </p:spPr>
        <p:txBody>
          <a:bodyPr anchor="ctr">
            <a:normAutofit/>
          </a:bodyPr>
          <a:lstStyle>
            <a:lvl1pPr marL="0" indent="0" algn="ctr">
              <a:buNone/>
              <a:defRPr lang="en-US" sz="1800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E72DA832-BD58-447B-A20E-EA3A7F4EAFF0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7239003" y="2413000"/>
            <a:ext cx="4114797" cy="493710"/>
          </a:xfrm>
        </p:spPr>
        <p:txBody>
          <a:bodyPr anchor="ctr">
            <a:normAutofit/>
          </a:bodyPr>
          <a:lstStyle>
            <a:lvl1pPr marL="0" indent="0" algn="ctr">
              <a:buNone/>
              <a:defRPr lang="en-US" sz="1800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Footer Placeholder 7">
            <a:extLst>
              <a:ext uri="{FF2B5EF4-FFF2-40B4-BE49-F238E27FC236}">
                <a16:creationId xmlns:a16="http://schemas.microsoft.com/office/drawing/2014/main" id="{64EBCEB5-BD23-4BD0-BB31-DF6A631D59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39002" y="6356350"/>
            <a:ext cx="3038469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Pitch deck</a:t>
            </a:r>
          </a:p>
        </p:txBody>
      </p:sp>
    </p:spTree>
    <p:extLst>
      <p:ext uri="{BB962C8B-B14F-4D97-AF65-F5344CB8AC3E}">
        <p14:creationId xmlns:p14="http://schemas.microsoft.com/office/powerpoint/2010/main" val="33484456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a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57335" y="1822008"/>
            <a:ext cx="3295186" cy="320381"/>
          </a:xfrm>
        </p:spPr>
        <p:txBody>
          <a:bodyPr lIns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57335" y="2167484"/>
            <a:ext cx="3294437" cy="540104"/>
          </a:xfrm>
        </p:spPr>
        <p:txBody>
          <a:bodyPr lIns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0" name="Text Placeholder 15">
            <a:extLst>
              <a:ext uri="{FF2B5EF4-FFF2-40B4-BE49-F238E27FC236}">
                <a16:creationId xmlns:a16="http://schemas.microsoft.com/office/drawing/2014/main" id="{E6C37A20-957D-4B0B-AC33-7DD21D99A65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080795" y="3339988"/>
            <a:ext cx="3295186" cy="320381"/>
          </a:xfrm>
        </p:spPr>
        <p:txBody>
          <a:bodyPr lIns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1" name="Text Placeholder 18">
            <a:extLst>
              <a:ext uri="{FF2B5EF4-FFF2-40B4-BE49-F238E27FC236}">
                <a16:creationId xmlns:a16="http://schemas.microsoft.com/office/drawing/2014/main" id="{D9C3D27C-5291-4A1A-83AC-B52D25F43D5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080795" y="3685464"/>
            <a:ext cx="3294437" cy="540104"/>
          </a:xfrm>
        </p:spPr>
        <p:txBody>
          <a:bodyPr lIns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4" name="Text Placeholder 15">
            <a:extLst>
              <a:ext uri="{FF2B5EF4-FFF2-40B4-BE49-F238E27FC236}">
                <a16:creationId xmlns:a16="http://schemas.microsoft.com/office/drawing/2014/main" id="{BD09685A-53BF-4E9B-BD7F-C77B60165D2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31710" y="4857968"/>
            <a:ext cx="3295186" cy="320381"/>
          </a:xfrm>
        </p:spPr>
        <p:txBody>
          <a:bodyPr lIns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2B757B2D-A738-401D-A78C-05475608F20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31710" y="5203444"/>
            <a:ext cx="3294437" cy="540104"/>
          </a:xfrm>
        </p:spPr>
        <p:txBody>
          <a:bodyPr lIns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74844B5-3E4A-4209-AD6C-31EB9B57D62E}"/>
              </a:ext>
            </a:extLst>
          </p:cNvPr>
          <p:cNvCxnSpPr>
            <a:cxnSpLocks/>
          </p:cNvCxnSpPr>
          <p:nvPr userDrawn="1"/>
        </p:nvCxnSpPr>
        <p:spPr>
          <a:xfrm flipV="1">
            <a:off x="4369950" y="805543"/>
            <a:ext cx="3648352" cy="6052189"/>
          </a:xfrm>
          <a:prstGeom prst="straightConnector1">
            <a:avLst/>
          </a:prstGeom>
          <a:ln w="1905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1">
            <a:extLst>
              <a:ext uri="{FF2B5EF4-FFF2-40B4-BE49-F238E27FC236}">
                <a16:creationId xmlns:a16="http://schemas.microsoft.com/office/drawing/2014/main" id="{1519057B-4248-4880-A89E-5DCBBB1572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1110286"/>
            <a:ext cx="10319657" cy="924808"/>
          </a:xfrm>
        </p:spPr>
        <p:txBody>
          <a:bodyPr lIns="0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760112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DB7A5A-4225-417D-92C6-1C9A16E37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4F48E-4E21-421F-A044-1D5C607BF7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C70E23-CF91-4792-9B98-182E6804BB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5A2875-2896-4182-BA30-FB502AC980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9BA8EE-BF3B-4E61-9241-4BC605B365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72769E-89D2-4868-B2CF-A0759A62C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96520-E4CE-4EAD-8ABF-1D2297D6B3A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34026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11C53D-85FC-41D8-9A69-F4734072CC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34142" y="2046288"/>
            <a:ext cx="5544458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7446CE-03E2-409B-B8EF-7C188C1E68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34142" y="3162300"/>
            <a:ext cx="5544458" cy="30273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0F4FC59-2ADF-4A3F-BBF9-07FF022209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240588" y="2046288"/>
            <a:ext cx="4114800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47F889E-7C42-4396-AEE8-7B337AFAF1E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240588" y="3162300"/>
            <a:ext cx="4114800" cy="30273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33D57D1-26E8-4CE2-AAA6-482AA55FCF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C24918E-7FEA-4406-B5C4-9CA22363D4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015B8D0-7EB3-42DC-AD4D-51B34268A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96520-E4CE-4EAD-8ABF-1D2297D6B3A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2FF7DCBA-487E-4B33-BB90-0DADF952CA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1110286"/>
            <a:ext cx="10319657" cy="924808"/>
          </a:xfrm>
        </p:spPr>
        <p:txBody>
          <a:bodyPr lIns="0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679E440-088D-4C5E-AE96-53292A60A147}"/>
              </a:ext>
            </a:extLst>
          </p:cNvPr>
          <p:cNvCxnSpPr>
            <a:cxnSpLocks/>
          </p:cNvCxnSpPr>
          <p:nvPr userDrawn="1"/>
        </p:nvCxnSpPr>
        <p:spPr>
          <a:xfrm>
            <a:off x="1121228" y="0"/>
            <a:ext cx="0" cy="111028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125131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72EF9B-97B0-4909-B1C8-B680035F9D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4142" y="1850572"/>
            <a:ext cx="10134601" cy="40930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1881D0-A955-463B-814E-4977DB443F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0B6947-085B-4130-82A4-5D464A42F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D21287-635C-42C2-8343-AB4B83FB3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96520-E4CE-4EAD-8ABF-1D2297D6B3A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CA22921-D059-426E-8623-0C4322D58F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670094"/>
            <a:ext cx="10134601" cy="924808"/>
          </a:xfrm>
        </p:spPr>
        <p:txBody>
          <a:bodyPr lIns="0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162065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- 4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C7B19AA7-3B63-43B8-BE54-6F7F01B2625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804817" y="2233881"/>
            <a:ext cx="3387182" cy="2390238"/>
          </a:xfrm>
          <a:custGeom>
            <a:avLst/>
            <a:gdLst>
              <a:gd name="connsiteX0" fmla="*/ 1033243 w 3387182"/>
              <a:gd name="connsiteY0" fmla="*/ 0 h 2390238"/>
              <a:gd name="connsiteX1" fmla="*/ 3387182 w 3387182"/>
              <a:gd name="connsiteY1" fmla="*/ 0 h 2390238"/>
              <a:gd name="connsiteX2" fmla="*/ 3378264 w 3387182"/>
              <a:gd name="connsiteY2" fmla="*/ 2390238 h 2390238"/>
              <a:gd name="connsiteX3" fmla="*/ 0 w 3387182"/>
              <a:gd name="connsiteY3" fmla="*/ 2390238 h 2390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7182" h="2390238">
                <a:moveTo>
                  <a:pt x="1033243" y="0"/>
                </a:moveTo>
                <a:lnTo>
                  <a:pt x="3387182" y="0"/>
                </a:lnTo>
                <a:lnTo>
                  <a:pt x="3378264" y="2390238"/>
                </a:lnTo>
                <a:lnTo>
                  <a:pt x="0" y="2390238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1B55057A-5AE4-4EAE-8E1E-189462BF315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690016" y="2233881"/>
            <a:ext cx="3917851" cy="2390238"/>
          </a:xfrm>
          <a:custGeom>
            <a:avLst/>
            <a:gdLst>
              <a:gd name="connsiteX0" fmla="*/ 1033243 w 3917851"/>
              <a:gd name="connsiteY0" fmla="*/ 0 h 2390238"/>
              <a:gd name="connsiteX1" fmla="*/ 3917851 w 3917851"/>
              <a:gd name="connsiteY1" fmla="*/ 0 h 2390238"/>
              <a:gd name="connsiteX2" fmla="*/ 2884608 w 3917851"/>
              <a:gd name="connsiteY2" fmla="*/ 2390238 h 2390238"/>
              <a:gd name="connsiteX3" fmla="*/ 0 w 3917851"/>
              <a:gd name="connsiteY3" fmla="*/ 2390238 h 2390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17851" h="2390238">
                <a:moveTo>
                  <a:pt x="1033243" y="0"/>
                </a:moveTo>
                <a:lnTo>
                  <a:pt x="3917851" y="0"/>
                </a:lnTo>
                <a:lnTo>
                  <a:pt x="2884608" y="2390238"/>
                </a:lnTo>
                <a:lnTo>
                  <a:pt x="0" y="2390238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A4433358-37F4-4631-87BD-71A4E90A4CD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575215" y="2233881"/>
            <a:ext cx="3917851" cy="2390238"/>
          </a:xfrm>
          <a:custGeom>
            <a:avLst/>
            <a:gdLst>
              <a:gd name="connsiteX0" fmla="*/ 1033243 w 3917851"/>
              <a:gd name="connsiteY0" fmla="*/ 0 h 2390238"/>
              <a:gd name="connsiteX1" fmla="*/ 3917851 w 3917851"/>
              <a:gd name="connsiteY1" fmla="*/ 0 h 2390238"/>
              <a:gd name="connsiteX2" fmla="*/ 2884608 w 3917851"/>
              <a:gd name="connsiteY2" fmla="*/ 2390238 h 2390238"/>
              <a:gd name="connsiteX3" fmla="*/ 0 w 3917851"/>
              <a:gd name="connsiteY3" fmla="*/ 2390238 h 2390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17851" h="2390238">
                <a:moveTo>
                  <a:pt x="1033243" y="0"/>
                </a:moveTo>
                <a:lnTo>
                  <a:pt x="3917851" y="0"/>
                </a:lnTo>
                <a:lnTo>
                  <a:pt x="2884608" y="2390238"/>
                </a:lnTo>
                <a:lnTo>
                  <a:pt x="0" y="2390238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A663A4BE-7DD2-4FAC-B36C-6A1DAB07408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2233881"/>
            <a:ext cx="3378263" cy="2390238"/>
          </a:xfrm>
          <a:custGeom>
            <a:avLst/>
            <a:gdLst>
              <a:gd name="connsiteX0" fmla="*/ 0 w 3378263"/>
              <a:gd name="connsiteY0" fmla="*/ 0 h 2390238"/>
              <a:gd name="connsiteX1" fmla="*/ 3378263 w 3378263"/>
              <a:gd name="connsiteY1" fmla="*/ 0 h 2390238"/>
              <a:gd name="connsiteX2" fmla="*/ 2345020 w 3378263"/>
              <a:gd name="connsiteY2" fmla="*/ 2390238 h 2390238"/>
              <a:gd name="connsiteX3" fmla="*/ 0 w 3378263"/>
              <a:gd name="connsiteY3" fmla="*/ 2390238 h 2390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78263" h="2390238">
                <a:moveTo>
                  <a:pt x="0" y="0"/>
                </a:moveTo>
                <a:lnTo>
                  <a:pt x="3378263" y="0"/>
                </a:lnTo>
                <a:lnTo>
                  <a:pt x="2345020" y="2390238"/>
                </a:lnTo>
                <a:lnTo>
                  <a:pt x="0" y="2390238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EEF1FEE-F11E-4D86-B18A-334DC83791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43D405-92C8-41A3-8CA8-EAB7EE6E9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13E559-638A-4105-95C4-0812BAFB7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96520-E4CE-4EAD-8ABF-1D2297D6B3A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0157B5A6-CA34-4D5D-9A70-14D478D55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670094"/>
            <a:ext cx="10134601" cy="924808"/>
          </a:xfrm>
        </p:spPr>
        <p:txBody>
          <a:bodyPr lIns="0">
            <a:normAutofit/>
          </a:bodyPr>
          <a:lstStyle>
            <a:lvl1pPr algn="ctr"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6" name="Text Placeholder 15">
            <a:extLst>
              <a:ext uri="{FF2B5EF4-FFF2-40B4-BE49-F238E27FC236}">
                <a16:creationId xmlns:a16="http://schemas.microsoft.com/office/drawing/2014/main" id="{CEC8B31E-90EA-47DA-88C8-7210550FECC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554933" y="5061424"/>
            <a:ext cx="2443654" cy="320381"/>
          </a:xfrm>
        </p:spPr>
        <p:txBody>
          <a:bodyPr lIns="0" anchor="ctr">
            <a:noAutofit/>
          </a:bodyPr>
          <a:lstStyle>
            <a:lvl1pPr marL="0" indent="0" algn="ctr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err="1"/>
              <a:t>nAME</a:t>
            </a:r>
            <a:endParaRPr lang="en-US"/>
          </a:p>
        </p:txBody>
      </p:sp>
      <p:sp>
        <p:nvSpPr>
          <p:cNvPr id="27" name="Text Placeholder 18">
            <a:extLst>
              <a:ext uri="{FF2B5EF4-FFF2-40B4-BE49-F238E27FC236}">
                <a16:creationId xmlns:a16="http://schemas.microsoft.com/office/drawing/2014/main" id="{0B29C3B6-1467-4DB9-A2AE-6C825488954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554932" y="5406900"/>
            <a:ext cx="2443099" cy="361598"/>
          </a:xfrm>
        </p:spPr>
        <p:txBody>
          <a:bodyPr lIns="0">
            <a:norm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8" name="Text Placeholder 15">
            <a:extLst>
              <a:ext uri="{FF2B5EF4-FFF2-40B4-BE49-F238E27FC236}">
                <a16:creationId xmlns:a16="http://schemas.microsoft.com/office/drawing/2014/main" id="{C0CAE507-1952-49D5-A01E-F3CEA53FEF3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31476" y="5061424"/>
            <a:ext cx="2443654" cy="320381"/>
          </a:xfrm>
        </p:spPr>
        <p:txBody>
          <a:bodyPr lIns="0" anchor="ctr">
            <a:noAutofit/>
          </a:bodyPr>
          <a:lstStyle>
            <a:lvl1pPr marL="0" indent="0" algn="ctr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err="1"/>
              <a:t>nAME</a:t>
            </a:r>
            <a:endParaRPr lang="en-US"/>
          </a:p>
        </p:txBody>
      </p:sp>
      <p:sp>
        <p:nvSpPr>
          <p:cNvPr id="29" name="Text Placeholder 18">
            <a:extLst>
              <a:ext uri="{FF2B5EF4-FFF2-40B4-BE49-F238E27FC236}">
                <a16:creationId xmlns:a16="http://schemas.microsoft.com/office/drawing/2014/main" id="{BC2F8ABF-1CD3-4283-BBC9-9536E8C0451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31475" y="5406900"/>
            <a:ext cx="2443099" cy="361598"/>
          </a:xfrm>
        </p:spPr>
        <p:txBody>
          <a:bodyPr lIns="0">
            <a:norm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0" name="Text Placeholder 15">
            <a:extLst>
              <a:ext uri="{FF2B5EF4-FFF2-40B4-BE49-F238E27FC236}">
                <a16:creationId xmlns:a16="http://schemas.microsoft.com/office/drawing/2014/main" id="{FE6695F4-4900-48B5-9D68-486774B8D7F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177835" y="5061424"/>
            <a:ext cx="2443654" cy="320381"/>
          </a:xfrm>
        </p:spPr>
        <p:txBody>
          <a:bodyPr lIns="0" anchor="ctr">
            <a:noAutofit/>
          </a:bodyPr>
          <a:lstStyle>
            <a:lvl1pPr marL="0" indent="0" algn="ctr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err="1"/>
              <a:t>nAME</a:t>
            </a:r>
            <a:endParaRPr lang="en-US"/>
          </a:p>
        </p:txBody>
      </p:sp>
      <p:sp>
        <p:nvSpPr>
          <p:cNvPr id="31" name="Text Placeholder 18">
            <a:extLst>
              <a:ext uri="{FF2B5EF4-FFF2-40B4-BE49-F238E27FC236}">
                <a16:creationId xmlns:a16="http://schemas.microsoft.com/office/drawing/2014/main" id="{FF214FA8-F7B7-40D8-A97C-52E0B0BDE16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177834" y="5406900"/>
            <a:ext cx="2443099" cy="361598"/>
          </a:xfrm>
        </p:spPr>
        <p:txBody>
          <a:bodyPr lIns="0">
            <a:norm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2" name="Text Placeholder 15">
            <a:extLst>
              <a:ext uri="{FF2B5EF4-FFF2-40B4-BE49-F238E27FC236}">
                <a16:creationId xmlns:a16="http://schemas.microsoft.com/office/drawing/2014/main" id="{56B0AF9E-C16A-4170-A149-1E47AC0D81C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800181" y="5057897"/>
            <a:ext cx="2443654" cy="320381"/>
          </a:xfrm>
        </p:spPr>
        <p:txBody>
          <a:bodyPr lIns="0" anchor="ctr">
            <a:noAutofit/>
          </a:bodyPr>
          <a:lstStyle>
            <a:lvl1pPr marL="0" indent="0" algn="ctr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err="1"/>
              <a:t>nAME</a:t>
            </a:r>
            <a:endParaRPr lang="en-US"/>
          </a:p>
        </p:txBody>
      </p:sp>
      <p:sp>
        <p:nvSpPr>
          <p:cNvPr id="33" name="Text Placeholder 18">
            <a:extLst>
              <a:ext uri="{FF2B5EF4-FFF2-40B4-BE49-F238E27FC236}">
                <a16:creationId xmlns:a16="http://schemas.microsoft.com/office/drawing/2014/main" id="{B1CB5369-F6CE-41B6-ACE8-9FA5781CB42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800180" y="5403373"/>
            <a:ext cx="2443099" cy="361598"/>
          </a:xfrm>
        </p:spPr>
        <p:txBody>
          <a:bodyPr lIns="0">
            <a:norm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14115119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- 8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icture Placeholder 65">
            <a:extLst>
              <a:ext uri="{FF2B5EF4-FFF2-40B4-BE49-F238E27FC236}">
                <a16:creationId xmlns:a16="http://schemas.microsoft.com/office/drawing/2014/main" id="{88E0AC7A-AA85-427E-8B83-AEEF229EDA41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10383802" y="3121794"/>
            <a:ext cx="1808198" cy="1097726"/>
          </a:xfrm>
          <a:custGeom>
            <a:avLst/>
            <a:gdLst>
              <a:gd name="connsiteX0" fmla="*/ 474569 w 1808198"/>
              <a:gd name="connsiteY0" fmla="*/ 0 h 1097726"/>
              <a:gd name="connsiteX1" fmla="*/ 1799279 w 1808198"/>
              <a:gd name="connsiteY1" fmla="*/ 0 h 1097726"/>
              <a:gd name="connsiteX2" fmla="*/ 1808198 w 1808198"/>
              <a:gd name="connsiteY2" fmla="*/ 1097726 h 1097726"/>
              <a:gd name="connsiteX3" fmla="*/ 0 w 1808198"/>
              <a:gd name="connsiteY3" fmla="*/ 1097726 h 109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8198" h="1097726">
                <a:moveTo>
                  <a:pt x="474569" y="0"/>
                </a:moveTo>
                <a:lnTo>
                  <a:pt x="1799279" y="0"/>
                </a:lnTo>
                <a:lnTo>
                  <a:pt x="1808198" y="1097726"/>
                </a:lnTo>
                <a:lnTo>
                  <a:pt x="0" y="1097726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E6437AD1-FE22-40AE-8BB8-8B8B9C5770F8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8900427" y="3121794"/>
            <a:ext cx="1799279" cy="1097726"/>
          </a:xfrm>
          <a:custGeom>
            <a:avLst/>
            <a:gdLst>
              <a:gd name="connsiteX0" fmla="*/ 474480 w 1799279"/>
              <a:gd name="connsiteY0" fmla="*/ 0 h 1097726"/>
              <a:gd name="connsiteX1" fmla="*/ 1799279 w 1799279"/>
              <a:gd name="connsiteY1" fmla="*/ 0 h 1097726"/>
              <a:gd name="connsiteX2" fmla="*/ 1324709 w 1799279"/>
              <a:gd name="connsiteY2" fmla="*/ 1097726 h 1097726"/>
              <a:gd name="connsiteX3" fmla="*/ 0 w 1799279"/>
              <a:gd name="connsiteY3" fmla="*/ 1097726 h 109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9279" h="1097726">
                <a:moveTo>
                  <a:pt x="474480" y="0"/>
                </a:moveTo>
                <a:lnTo>
                  <a:pt x="1799279" y="0"/>
                </a:lnTo>
                <a:lnTo>
                  <a:pt x="1324709" y="1097726"/>
                </a:lnTo>
                <a:lnTo>
                  <a:pt x="0" y="1097726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0" name="Picture Placeholder 59">
            <a:extLst>
              <a:ext uri="{FF2B5EF4-FFF2-40B4-BE49-F238E27FC236}">
                <a16:creationId xmlns:a16="http://schemas.microsoft.com/office/drawing/2014/main" id="{97978D8E-FCD0-4E7C-BD0B-F2F47BA1B2D5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7416963" y="3121794"/>
            <a:ext cx="1799279" cy="1097726"/>
          </a:xfrm>
          <a:custGeom>
            <a:avLst/>
            <a:gdLst>
              <a:gd name="connsiteX0" fmla="*/ 474570 w 1799279"/>
              <a:gd name="connsiteY0" fmla="*/ 0 h 1097726"/>
              <a:gd name="connsiteX1" fmla="*/ 1799279 w 1799279"/>
              <a:gd name="connsiteY1" fmla="*/ 0 h 1097726"/>
              <a:gd name="connsiteX2" fmla="*/ 1324799 w 1799279"/>
              <a:gd name="connsiteY2" fmla="*/ 1097726 h 1097726"/>
              <a:gd name="connsiteX3" fmla="*/ 0 w 1799279"/>
              <a:gd name="connsiteY3" fmla="*/ 1097726 h 109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9279" h="1097726">
                <a:moveTo>
                  <a:pt x="474570" y="0"/>
                </a:moveTo>
                <a:lnTo>
                  <a:pt x="1799279" y="0"/>
                </a:lnTo>
                <a:lnTo>
                  <a:pt x="1324799" y="1097726"/>
                </a:lnTo>
                <a:lnTo>
                  <a:pt x="0" y="1097726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5" name="Picture Placeholder 54">
            <a:extLst>
              <a:ext uri="{FF2B5EF4-FFF2-40B4-BE49-F238E27FC236}">
                <a16:creationId xmlns:a16="http://schemas.microsoft.com/office/drawing/2014/main" id="{83197EDA-7F24-4C0A-B859-34173E066FC8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5933589" y="3121794"/>
            <a:ext cx="1799125" cy="1097726"/>
          </a:xfrm>
          <a:custGeom>
            <a:avLst/>
            <a:gdLst>
              <a:gd name="connsiteX0" fmla="*/ 474570 w 1799125"/>
              <a:gd name="connsiteY0" fmla="*/ 0 h 1097726"/>
              <a:gd name="connsiteX1" fmla="*/ 1799125 w 1799125"/>
              <a:gd name="connsiteY1" fmla="*/ 0 h 1097726"/>
              <a:gd name="connsiteX2" fmla="*/ 1799125 w 1799125"/>
              <a:gd name="connsiteY2" fmla="*/ 356 h 1097726"/>
              <a:gd name="connsiteX3" fmla="*/ 1324799 w 1799125"/>
              <a:gd name="connsiteY3" fmla="*/ 1097726 h 1097726"/>
              <a:gd name="connsiteX4" fmla="*/ 0 w 1799125"/>
              <a:gd name="connsiteY4" fmla="*/ 1097726 h 109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99125" h="1097726">
                <a:moveTo>
                  <a:pt x="474570" y="0"/>
                </a:moveTo>
                <a:lnTo>
                  <a:pt x="1799125" y="0"/>
                </a:lnTo>
                <a:lnTo>
                  <a:pt x="1799125" y="356"/>
                </a:lnTo>
                <a:lnTo>
                  <a:pt x="1324799" y="1097726"/>
                </a:lnTo>
                <a:lnTo>
                  <a:pt x="0" y="1097726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Picture Placeholder 51">
            <a:extLst>
              <a:ext uri="{FF2B5EF4-FFF2-40B4-BE49-F238E27FC236}">
                <a16:creationId xmlns:a16="http://schemas.microsoft.com/office/drawing/2014/main" id="{D5CFC424-FDBC-4BD5-B5FB-E2C7B5DE6006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4450214" y="3121794"/>
            <a:ext cx="1799279" cy="1097726"/>
          </a:xfrm>
          <a:custGeom>
            <a:avLst/>
            <a:gdLst>
              <a:gd name="connsiteX0" fmla="*/ 474480 w 1799279"/>
              <a:gd name="connsiteY0" fmla="*/ 0 h 1097726"/>
              <a:gd name="connsiteX1" fmla="*/ 1799279 w 1799279"/>
              <a:gd name="connsiteY1" fmla="*/ 0 h 1097726"/>
              <a:gd name="connsiteX2" fmla="*/ 1324709 w 1799279"/>
              <a:gd name="connsiteY2" fmla="*/ 1097726 h 1097726"/>
              <a:gd name="connsiteX3" fmla="*/ 0 w 1799279"/>
              <a:gd name="connsiteY3" fmla="*/ 1097726 h 109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9279" h="1097726">
                <a:moveTo>
                  <a:pt x="474480" y="0"/>
                </a:moveTo>
                <a:lnTo>
                  <a:pt x="1799279" y="0"/>
                </a:lnTo>
                <a:lnTo>
                  <a:pt x="1324709" y="1097726"/>
                </a:lnTo>
                <a:lnTo>
                  <a:pt x="0" y="1097726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9" name="Picture Placeholder 48">
            <a:extLst>
              <a:ext uri="{FF2B5EF4-FFF2-40B4-BE49-F238E27FC236}">
                <a16:creationId xmlns:a16="http://schemas.microsoft.com/office/drawing/2014/main" id="{B2475369-85E0-474D-9454-6911B2BB54D5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2966838" y="3121794"/>
            <a:ext cx="1799279" cy="1097726"/>
          </a:xfrm>
          <a:custGeom>
            <a:avLst/>
            <a:gdLst>
              <a:gd name="connsiteX0" fmla="*/ 474480 w 1799279"/>
              <a:gd name="connsiteY0" fmla="*/ 0 h 1097726"/>
              <a:gd name="connsiteX1" fmla="*/ 1799279 w 1799279"/>
              <a:gd name="connsiteY1" fmla="*/ 0 h 1097726"/>
              <a:gd name="connsiteX2" fmla="*/ 1324709 w 1799279"/>
              <a:gd name="connsiteY2" fmla="*/ 1097726 h 1097726"/>
              <a:gd name="connsiteX3" fmla="*/ 0 w 1799279"/>
              <a:gd name="connsiteY3" fmla="*/ 1097726 h 109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9279" h="1097726">
                <a:moveTo>
                  <a:pt x="474480" y="0"/>
                </a:moveTo>
                <a:lnTo>
                  <a:pt x="1799279" y="0"/>
                </a:lnTo>
                <a:lnTo>
                  <a:pt x="1324709" y="1097726"/>
                </a:lnTo>
                <a:lnTo>
                  <a:pt x="0" y="1097726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Picture Placeholder 45">
            <a:extLst>
              <a:ext uri="{FF2B5EF4-FFF2-40B4-BE49-F238E27FC236}">
                <a16:creationId xmlns:a16="http://schemas.microsoft.com/office/drawing/2014/main" id="{9231E13B-CD8C-48FC-A6DB-E87F08B46287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1483375" y="3121794"/>
            <a:ext cx="1799279" cy="1097726"/>
          </a:xfrm>
          <a:custGeom>
            <a:avLst/>
            <a:gdLst>
              <a:gd name="connsiteX0" fmla="*/ 474569 w 1799279"/>
              <a:gd name="connsiteY0" fmla="*/ 0 h 1097726"/>
              <a:gd name="connsiteX1" fmla="*/ 1799279 w 1799279"/>
              <a:gd name="connsiteY1" fmla="*/ 0 h 1097726"/>
              <a:gd name="connsiteX2" fmla="*/ 1324798 w 1799279"/>
              <a:gd name="connsiteY2" fmla="*/ 1097726 h 1097726"/>
              <a:gd name="connsiteX3" fmla="*/ 0 w 1799279"/>
              <a:gd name="connsiteY3" fmla="*/ 1097726 h 109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9279" h="1097726">
                <a:moveTo>
                  <a:pt x="474569" y="0"/>
                </a:moveTo>
                <a:lnTo>
                  <a:pt x="1799279" y="0"/>
                </a:lnTo>
                <a:lnTo>
                  <a:pt x="1324798" y="1097726"/>
                </a:lnTo>
                <a:lnTo>
                  <a:pt x="0" y="1097726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3" name="Picture Placeholder 42">
            <a:extLst>
              <a:ext uri="{FF2B5EF4-FFF2-40B4-BE49-F238E27FC236}">
                <a16:creationId xmlns:a16="http://schemas.microsoft.com/office/drawing/2014/main" id="{9A7D62AC-CCFA-44C3-98ED-F750B562B964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1" y="3121794"/>
            <a:ext cx="1799279" cy="1097726"/>
          </a:xfrm>
          <a:custGeom>
            <a:avLst/>
            <a:gdLst>
              <a:gd name="connsiteX0" fmla="*/ 0 w 1799279"/>
              <a:gd name="connsiteY0" fmla="*/ 0 h 1097726"/>
              <a:gd name="connsiteX1" fmla="*/ 1799279 w 1799279"/>
              <a:gd name="connsiteY1" fmla="*/ 0 h 1097726"/>
              <a:gd name="connsiteX2" fmla="*/ 1324709 w 1799279"/>
              <a:gd name="connsiteY2" fmla="*/ 1097726 h 1097726"/>
              <a:gd name="connsiteX3" fmla="*/ 0 w 1799279"/>
              <a:gd name="connsiteY3" fmla="*/ 1097726 h 109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9279" h="1097726">
                <a:moveTo>
                  <a:pt x="0" y="0"/>
                </a:moveTo>
                <a:lnTo>
                  <a:pt x="1799279" y="0"/>
                </a:lnTo>
                <a:lnTo>
                  <a:pt x="1324709" y="1097726"/>
                </a:lnTo>
                <a:lnTo>
                  <a:pt x="0" y="1097726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EEF1FEE-F11E-4D86-B18A-334DC83791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43D405-92C8-41A3-8CA8-EAB7EE6E9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13E559-638A-4105-95C4-0812BAFB7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96520-E4CE-4EAD-8ABF-1D2297D6B3A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0157B5A6-CA34-4D5D-9A70-14D478D55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670094"/>
            <a:ext cx="10134601" cy="924808"/>
          </a:xfrm>
        </p:spPr>
        <p:txBody>
          <a:bodyPr lIns="0">
            <a:normAutofit/>
          </a:bodyPr>
          <a:lstStyle>
            <a:lvl1pPr algn="ctr"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8" name="Text Placeholder 15">
            <a:extLst>
              <a:ext uri="{FF2B5EF4-FFF2-40B4-BE49-F238E27FC236}">
                <a16:creationId xmlns:a16="http://schemas.microsoft.com/office/drawing/2014/main" id="{C0CAE507-1952-49D5-A01E-F3CEA53FEF3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0" y="2325820"/>
            <a:ext cx="1799279" cy="320381"/>
          </a:xfrm>
        </p:spPr>
        <p:txBody>
          <a:bodyPr lIns="0" anchor="ctr">
            <a:noAutofit/>
          </a:bodyPr>
          <a:lstStyle>
            <a:lvl1pPr marL="0" indent="0" algn="ctr">
              <a:buNone/>
              <a:defRPr lang="en-US" sz="12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29" name="Text Placeholder 18">
            <a:extLst>
              <a:ext uri="{FF2B5EF4-FFF2-40B4-BE49-F238E27FC236}">
                <a16:creationId xmlns:a16="http://schemas.microsoft.com/office/drawing/2014/main" id="{BC2F8ABF-1CD3-4283-BBC9-9536E8C0451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09" y="2586626"/>
            <a:ext cx="1798870" cy="361598"/>
          </a:xfrm>
        </p:spPr>
        <p:txBody>
          <a:bodyPr lIns="0">
            <a:norm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67" name="Text Placeholder 15">
            <a:extLst>
              <a:ext uri="{FF2B5EF4-FFF2-40B4-BE49-F238E27FC236}">
                <a16:creationId xmlns:a16="http://schemas.microsoft.com/office/drawing/2014/main" id="{F3625817-ADC5-402C-BF70-E72E180EA94F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429000" y="2325820"/>
            <a:ext cx="1337117" cy="320381"/>
          </a:xfrm>
        </p:spPr>
        <p:txBody>
          <a:bodyPr lIns="0" anchor="ctr">
            <a:noAutofit/>
          </a:bodyPr>
          <a:lstStyle>
            <a:lvl1pPr marL="0" indent="0" algn="ctr">
              <a:buNone/>
              <a:defRPr lang="en-US" sz="12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68" name="Text Placeholder 18">
            <a:extLst>
              <a:ext uri="{FF2B5EF4-FFF2-40B4-BE49-F238E27FC236}">
                <a16:creationId xmlns:a16="http://schemas.microsoft.com/office/drawing/2014/main" id="{1CD742BF-928E-4F96-A707-0762F7415A8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429005" y="2586626"/>
            <a:ext cx="1336813" cy="361598"/>
          </a:xfrm>
        </p:spPr>
        <p:txBody>
          <a:bodyPr lIns="0">
            <a:norm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69" name="Text Placeholder 15">
            <a:extLst>
              <a:ext uri="{FF2B5EF4-FFF2-40B4-BE49-F238E27FC236}">
                <a16:creationId xmlns:a16="http://schemas.microsoft.com/office/drawing/2014/main" id="{F63CF451-68B6-4006-B393-3926AD5577FC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395597" y="2325820"/>
            <a:ext cx="1337117" cy="320381"/>
          </a:xfrm>
        </p:spPr>
        <p:txBody>
          <a:bodyPr lIns="0" anchor="ctr">
            <a:noAutofit/>
          </a:bodyPr>
          <a:lstStyle>
            <a:lvl1pPr marL="0" indent="0" algn="ctr">
              <a:buNone/>
              <a:defRPr lang="en-US" sz="12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70" name="Text Placeholder 18">
            <a:extLst>
              <a:ext uri="{FF2B5EF4-FFF2-40B4-BE49-F238E27FC236}">
                <a16:creationId xmlns:a16="http://schemas.microsoft.com/office/drawing/2014/main" id="{0812886F-184C-40A8-A729-8B4B4926879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395602" y="2586626"/>
            <a:ext cx="1336813" cy="361598"/>
          </a:xfrm>
        </p:spPr>
        <p:txBody>
          <a:bodyPr lIns="0">
            <a:norm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71" name="Text Placeholder 15">
            <a:extLst>
              <a:ext uri="{FF2B5EF4-FFF2-40B4-BE49-F238E27FC236}">
                <a16:creationId xmlns:a16="http://schemas.microsoft.com/office/drawing/2014/main" id="{227745AB-F0A1-4D69-B3E7-1E05EC5A83C9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9371508" y="2325820"/>
            <a:ext cx="1337117" cy="320381"/>
          </a:xfrm>
        </p:spPr>
        <p:txBody>
          <a:bodyPr lIns="0" anchor="ctr">
            <a:noAutofit/>
          </a:bodyPr>
          <a:lstStyle>
            <a:lvl1pPr marL="0" indent="0" algn="ctr">
              <a:buNone/>
              <a:defRPr lang="en-US" sz="12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72" name="Text Placeholder 18">
            <a:extLst>
              <a:ext uri="{FF2B5EF4-FFF2-40B4-BE49-F238E27FC236}">
                <a16:creationId xmlns:a16="http://schemas.microsoft.com/office/drawing/2014/main" id="{FA1D1660-FDA5-41B8-9EE3-ADA0E15F0CD7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9371513" y="2586626"/>
            <a:ext cx="1336813" cy="361598"/>
          </a:xfrm>
        </p:spPr>
        <p:txBody>
          <a:bodyPr lIns="0">
            <a:norm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73" name="Text Placeholder 15">
            <a:extLst>
              <a:ext uri="{FF2B5EF4-FFF2-40B4-BE49-F238E27FC236}">
                <a16:creationId xmlns:a16="http://schemas.microsoft.com/office/drawing/2014/main" id="{40B672B5-5EF2-428E-8952-03BB5F47FB4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1483375" y="4507480"/>
            <a:ext cx="1337117" cy="320381"/>
          </a:xfrm>
        </p:spPr>
        <p:txBody>
          <a:bodyPr lIns="0" anchor="ctr">
            <a:noAutofit/>
          </a:bodyPr>
          <a:lstStyle>
            <a:lvl1pPr marL="0" indent="0" algn="ctr">
              <a:buNone/>
              <a:defRPr lang="en-US" sz="12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74" name="Text Placeholder 18">
            <a:extLst>
              <a:ext uri="{FF2B5EF4-FFF2-40B4-BE49-F238E27FC236}">
                <a16:creationId xmlns:a16="http://schemas.microsoft.com/office/drawing/2014/main" id="{AAB3392A-4B63-483C-B97B-A962BA72959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483380" y="4768286"/>
            <a:ext cx="1336813" cy="361598"/>
          </a:xfrm>
        </p:spPr>
        <p:txBody>
          <a:bodyPr lIns="0">
            <a:norm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75" name="Text Placeholder 15">
            <a:extLst>
              <a:ext uri="{FF2B5EF4-FFF2-40B4-BE49-F238E27FC236}">
                <a16:creationId xmlns:a16="http://schemas.microsoft.com/office/drawing/2014/main" id="{52F154E0-81D0-4ED7-81F5-F2A41F6EE2EA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4457493" y="4507480"/>
            <a:ext cx="1337117" cy="320381"/>
          </a:xfrm>
        </p:spPr>
        <p:txBody>
          <a:bodyPr lIns="0" anchor="ctr">
            <a:noAutofit/>
          </a:bodyPr>
          <a:lstStyle>
            <a:lvl1pPr marL="0" indent="0" algn="ctr">
              <a:buNone/>
              <a:defRPr lang="en-US" sz="12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76" name="Text Placeholder 18">
            <a:extLst>
              <a:ext uri="{FF2B5EF4-FFF2-40B4-BE49-F238E27FC236}">
                <a16:creationId xmlns:a16="http://schemas.microsoft.com/office/drawing/2014/main" id="{D57D2666-5AA0-4552-8434-DE134549DA05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4457498" y="4768286"/>
            <a:ext cx="1336813" cy="361598"/>
          </a:xfrm>
        </p:spPr>
        <p:txBody>
          <a:bodyPr lIns="0">
            <a:norm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77" name="Text Placeholder 15">
            <a:extLst>
              <a:ext uri="{FF2B5EF4-FFF2-40B4-BE49-F238E27FC236}">
                <a16:creationId xmlns:a16="http://schemas.microsoft.com/office/drawing/2014/main" id="{7E6E0780-44C2-48C7-99F2-E711D9BFA85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7416963" y="4502202"/>
            <a:ext cx="1337117" cy="320381"/>
          </a:xfrm>
        </p:spPr>
        <p:txBody>
          <a:bodyPr lIns="0" anchor="ctr">
            <a:noAutofit/>
          </a:bodyPr>
          <a:lstStyle>
            <a:lvl1pPr marL="0" indent="0" algn="ctr">
              <a:buNone/>
              <a:defRPr lang="en-US" sz="12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78" name="Text Placeholder 18">
            <a:extLst>
              <a:ext uri="{FF2B5EF4-FFF2-40B4-BE49-F238E27FC236}">
                <a16:creationId xmlns:a16="http://schemas.microsoft.com/office/drawing/2014/main" id="{41A5DBDC-E19D-4B74-863C-D63A78E49380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7416968" y="4763008"/>
            <a:ext cx="1336813" cy="361598"/>
          </a:xfrm>
        </p:spPr>
        <p:txBody>
          <a:bodyPr lIns="0">
            <a:norm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79" name="Text Placeholder 15">
            <a:extLst>
              <a:ext uri="{FF2B5EF4-FFF2-40B4-BE49-F238E27FC236}">
                <a16:creationId xmlns:a16="http://schemas.microsoft.com/office/drawing/2014/main" id="{EEFB1377-2783-49F1-A131-38F4B63B90C4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0376433" y="4527297"/>
            <a:ext cx="1799279" cy="320381"/>
          </a:xfrm>
        </p:spPr>
        <p:txBody>
          <a:bodyPr lIns="0" anchor="ctr">
            <a:noAutofit/>
          </a:bodyPr>
          <a:lstStyle>
            <a:lvl1pPr marL="0" indent="0" algn="ctr">
              <a:buNone/>
              <a:defRPr lang="en-US" sz="12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80" name="Text Placeholder 18">
            <a:extLst>
              <a:ext uri="{FF2B5EF4-FFF2-40B4-BE49-F238E27FC236}">
                <a16:creationId xmlns:a16="http://schemas.microsoft.com/office/drawing/2014/main" id="{C188F315-95C8-490A-AB31-6B6D7A7A5357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10376438" y="4788103"/>
            <a:ext cx="1798870" cy="361598"/>
          </a:xfrm>
        </p:spPr>
        <p:txBody>
          <a:bodyPr lIns="0">
            <a:norm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05190823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4 column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6B45A-9FA0-4D2A-8BEF-4709BD5C1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1110286"/>
            <a:ext cx="10515600" cy="924808"/>
          </a:xfrm>
        </p:spPr>
        <p:txBody>
          <a:bodyPr lIns="0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87A579D-F737-4350-8205-BCA37BAFE1AB}"/>
              </a:ext>
            </a:extLst>
          </p:cNvPr>
          <p:cNvCxnSpPr>
            <a:cxnSpLocks/>
          </p:cNvCxnSpPr>
          <p:nvPr userDrawn="1"/>
        </p:nvCxnSpPr>
        <p:spPr>
          <a:xfrm>
            <a:off x="1121228" y="0"/>
            <a:ext cx="0" cy="111028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3135F811-46C6-4574-99D7-6B90FE873BD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200" y="3788813"/>
            <a:ext cx="2330726" cy="804859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AB03F056-6BD3-4D1E-B794-6796E05CC4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5120722"/>
            <a:ext cx="2330726" cy="853167"/>
          </a:xfrm>
        </p:spPr>
        <p:txBody>
          <a:bodyPr lIns="0" r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DD442E15-02E7-470A-B455-1641DC03E513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3562665" y="3788813"/>
            <a:ext cx="2342205" cy="804859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7AB804A3-DDE8-4F7C-AA96-94BD898660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562665" y="5120722"/>
            <a:ext cx="2342205" cy="853167"/>
          </a:xfrm>
        </p:spPr>
        <p:txBody>
          <a:bodyPr lIns="0" r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41D76E21-775F-4F86-8F17-E8258055D6DE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298609" y="3788813"/>
            <a:ext cx="2330726" cy="804859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5" name="Content Placeholder 3">
            <a:extLst>
              <a:ext uri="{FF2B5EF4-FFF2-40B4-BE49-F238E27FC236}">
                <a16:creationId xmlns:a16="http://schemas.microsoft.com/office/drawing/2014/main" id="{290EB005-534F-4E5E-81D4-3795AF32C8FB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6298609" y="5120722"/>
            <a:ext cx="2330726" cy="853167"/>
          </a:xfrm>
        </p:spPr>
        <p:txBody>
          <a:bodyPr lIns="0" r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4DDA664B-9E00-41E2-903A-87130EEDB2DF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9023074" y="3788457"/>
            <a:ext cx="2330726" cy="804859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F38183B6-48F8-4715-8596-BFC77AFE9243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9023074" y="5120366"/>
            <a:ext cx="2330726" cy="853167"/>
          </a:xfrm>
        </p:spPr>
        <p:txBody>
          <a:bodyPr lIns="0" r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0C6D44CB-DAE7-40C8-B7B5-3AC0F92E224A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838200" y="4464810"/>
            <a:ext cx="2330726" cy="438505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1400" kern="1200" cap="all" spc="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D388CB94-B0AB-4513-9265-432FA36890D7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298609" y="4464810"/>
            <a:ext cx="2330726" cy="438505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1400" kern="1200" cap="all" spc="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82DB4D40-3550-49E6-AF64-41E7E499F45D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9023074" y="4464454"/>
            <a:ext cx="2330726" cy="438505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1400" kern="1200" cap="all" spc="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F6056747-20EC-4D2B-8AD5-79902BC51847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3568700" y="4464453"/>
            <a:ext cx="2330726" cy="438505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1400" kern="1200" cap="all" spc="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14180974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4A9869E4-27A3-4A22-92EA-ECD5099EC492}"/>
              </a:ext>
            </a:extLst>
          </p:cNvPr>
          <p:cNvSpPr/>
          <p:nvPr userDrawn="1"/>
        </p:nvSpPr>
        <p:spPr>
          <a:xfrm>
            <a:off x="6016886" y="0"/>
            <a:ext cx="6175114" cy="6858000"/>
          </a:xfrm>
          <a:custGeom>
            <a:avLst/>
            <a:gdLst>
              <a:gd name="connsiteX0" fmla="*/ 1341004 w 6175114"/>
              <a:gd name="connsiteY0" fmla="*/ 0 h 6858000"/>
              <a:gd name="connsiteX1" fmla="*/ 6175114 w 6175114"/>
              <a:gd name="connsiteY1" fmla="*/ 0 h 6858000"/>
              <a:gd name="connsiteX2" fmla="*/ 6175114 w 6175114"/>
              <a:gd name="connsiteY2" fmla="*/ 1753853 h 6858000"/>
              <a:gd name="connsiteX3" fmla="*/ 5820369 w 6175114"/>
              <a:gd name="connsiteY3" fmla="*/ 2196189 h 6858000"/>
              <a:gd name="connsiteX4" fmla="*/ 3753019 w 6175114"/>
              <a:gd name="connsiteY4" fmla="*/ 1432910 h 6858000"/>
              <a:gd name="connsiteX5" fmla="*/ 2496678 w 6175114"/>
              <a:gd name="connsiteY5" fmla="*/ 2275742 h 6858000"/>
              <a:gd name="connsiteX6" fmla="*/ 4071059 w 6175114"/>
              <a:gd name="connsiteY6" fmla="*/ 3452528 h 6858000"/>
              <a:gd name="connsiteX7" fmla="*/ 5359131 w 6175114"/>
              <a:gd name="connsiteY7" fmla="*/ 3977321 h 6858000"/>
              <a:gd name="connsiteX8" fmla="*/ 6026758 w 6175114"/>
              <a:gd name="connsiteY8" fmla="*/ 4302039 h 6858000"/>
              <a:gd name="connsiteX9" fmla="*/ 6175114 w 6175114"/>
              <a:gd name="connsiteY9" fmla="*/ 4397461 h 6858000"/>
              <a:gd name="connsiteX10" fmla="*/ 6175114 w 6175114"/>
              <a:gd name="connsiteY10" fmla="*/ 6858000 h 6858000"/>
              <a:gd name="connsiteX11" fmla="*/ 4869473 w 6175114"/>
              <a:gd name="connsiteY11" fmla="*/ 6858000 h 6858000"/>
              <a:gd name="connsiteX12" fmla="*/ 4856472 w 6175114"/>
              <a:gd name="connsiteY12" fmla="*/ 6790487 h 6858000"/>
              <a:gd name="connsiteX13" fmla="*/ 3419067 w 6175114"/>
              <a:gd name="connsiteY13" fmla="*/ 5837920 h 6858000"/>
              <a:gd name="connsiteX14" fmla="*/ 2099173 w 6175114"/>
              <a:gd name="connsiteY14" fmla="*/ 5265482 h 6858000"/>
              <a:gd name="connsiteX15" fmla="*/ 0 w 6175114"/>
              <a:gd name="connsiteY15" fmla="*/ 2434764 h 6858000"/>
              <a:gd name="connsiteX16" fmla="*/ 1315163 w 6175114"/>
              <a:gd name="connsiteY16" fmla="*/ 16279 h 6858000"/>
              <a:gd name="connsiteX17" fmla="*/ 1341004 w 6175114"/>
              <a:gd name="connsiteY1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175114" h="6858000">
                <a:moveTo>
                  <a:pt x="1341004" y="0"/>
                </a:moveTo>
                <a:lnTo>
                  <a:pt x="6175114" y="0"/>
                </a:lnTo>
                <a:lnTo>
                  <a:pt x="6175114" y="1753853"/>
                </a:lnTo>
                <a:lnTo>
                  <a:pt x="5820369" y="2196189"/>
                </a:lnTo>
                <a:cubicBezTo>
                  <a:pt x="5120645" y="1703218"/>
                  <a:pt x="4405009" y="1432910"/>
                  <a:pt x="3753019" y="1432910"/>
                </a:cubicBezTo>
                <a:cubicBezTo>
                  <a:pt x="2989739" y="1432910"/>
                  <a:pt x="2496678" y="1735039"/>
                  <a:pt x="2496678" y="2275742"/>
                </a:cubicBezTo>
                <a:cubicBezTo>
                  <a:pt x="2496678" y="2880092"/>
                  <a:pt x="3148671" y="3086756"/>
                  <a:pt x="4071059" y="3452528"/>
                </a:cubicBezTo>
                <a:lnTo>
                  <a:pt x="5359131" y="3977321"/>
                </a:lnTo>
                <a:cubicBezTo>
                  <a:pt x="5600645" y="4072737"/>
                  <a:pt x="5823711" y="4180452"/>
                  <a:pt x="6026758" y="4302039"/>
                </a:cubicBezTo>
                <a:lnTo>
                  <a:pt x="6175114" y="4397461"/>
                </a:lnTo>
                <a:lnTo>
                  <a:pt x="6175114" y="6858000"/>
                </a:lnTo>
                <a:lnTo>
                  <a:pt x="4869473" y="6858000"/>
                </a:lnTo>
                <a:lnTo>
                  <a:pt x="4856472" y="6790487"/>
                </a:lnTo>
                <a:cubicBezTo>
                  <a:pt x="4737539" y="6344090"/>
                  <a:pt x="4212235" y="6157971"/>
                  <a:pt x="3419067" y="5837920"/>
                </a:cubicBezTo>
                <a:lnTo>
                  <a:pt x="2099173" y="5265482"/>
                </a:lnTo>
                <a:cubicBezTo>
                  <a:pt x="1001854" y="4836066"/>
                  <a:pt x="0" y="3929589"/>
                  <a:pt x="0" y="2434764"/>
                </a:cubicBezTo>
                <a:cubicBezTo>
                  <a:pt x="0" y="1459726"/>
                  <a:pt x="493110" y="590353"/>
                  <a:pt x="1315163" y="16279"/>
                </a:cubicBezTo>
                <a:lnTo>
                  <a:pt x="1341004" y="0"/>
                </a:lnTo>
                <a:close/>
              </a:path>
            </a:pathLst>
          </a:custGeom>
          <a:gradFill>
            <a:gsLst>
              <a:gs pos="100000">
                <a:schemeClr val="accent2"/>
              </a:gs>
              <a:gs pos="8000">
                <a:schemeClr val="accent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3917A6-AC6D-490C-947C-C8BDB0A54B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9456" y="3257550"/>
            <a:ext cx="4203247" cy="743744"/>
          </a:xfrm>
        </p:spPr>
        <p:txBody>
          <a:bodyPr lIns="0" anchor="t">
            <a:noAutofit/>
          </a:bodyPr>
          <a:lstStyle>
            <a:lvl1pPr>
              <a:defRPr sz="2800" cap="all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72EF9B-97B0-4909-B1C8-B680035F9D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9456" y="4238625"/>
            <a:ext cx="4203247" cy="1800225"/>
          </a:xfrm>
        </p:spPr>
        <p:txBody>
          <a:bodyPr lIns="0">
            <a:normAutofit/>
          </a:bodyPr>
          <a:lstStyle>
            <a:lvl1pPr marL="0" indent="0">
              <a:lnSpc>
                <a:spcPct val="150000"/>
              </a:lnSpc>
              <a:buNone/>
              <a:defRPr sz="1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1881D0-A955-463B-814E-4977DB443F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0B6947-085B-4130-82A4-5D464A42F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D21287-635C-42C2-8343-AB4B83FB3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FF96520-E4CE-4EAD-8ABF-1D2297D6B3AA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BF3408D-E369-4A9E-ABF8-0D643DDD2F9A}"/>
              </a:ext>
            </a:extLst>
          </p:cNvPr>
          <p:cNvCxnSpPr>
            <a:cxnSpLocks/>
          </p:cNvCxnSpPr>
          <p:nvPr userDrawn="1"/>
        </p:nvCxnSpPr>
        <p:spPr>
          <a:xfrm>
            <a:off x="1121228" y="0"/>
            <a:ext cx="0" cy="30480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578144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pic 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0E65E2A4-B306-4415-9D4B-9E9F98B043B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508046" cy="6858000"/>
          </a:xfrm>
          <a:custGeom>
            <a:avLst/>
            <a:gdLst>
              <a:gd name="connsiteX0" fmla="*/ 0 w 6508046"/>
              <a:gd name="connsiteY0" fmla="*/ 0 h 6858000"/>
              <a:gd name="connsiteX1" fmla="*/ 364331 w 6508046"/>
              <a:gd name="connsiteY1" fmla="*/ 0 h 6858000"/>
              <a:gd name="connsiteX2" fmla="*/ 1163270 w 6508046"/>
              <a:gd name="connsiteY2" fmla="*/ 2195274 h 6858000"/>
              <a:gd name="connsiteX3" fmla="*/ 1708696 w 6508046"/>
              <a:gd name="connsiteY3" fmla="*/ 4033986 h 6858000"/>
              <a:gd name="connsiteX4" fmla="*/ 1771025 w 6508046"/>
              <a:gd name="connsiteY4" fmla="*/ 4033986 h 6858000"/>
              <a:gd name="connsiteX5" fmla="*/ 2316450 w 6508046"/>
              <a:gd name="connsiteY5" fmla="*/ 2195274 h 6858000"/>
              <a:gd name="connsiteX6" fmla="*/ 3084403 w 6508046"/>
              <a:gd name="connsiteY6" fmla="*/ 0 h 6858000"/>
              <a:gd name="connsiteX7" fmla="*/ 6508046 w 6508046"/>
              <a:gd name="connsiteY7" fmla="*/ 0 h 6858000"/>
              <a:gd name="connsiteX8" fmla="*/ 6508046 w 6508046"/>
              <a:gd name="connsiteY8" fmla="*/ 6858000 h 6858000"/>
              <a:gd name="connsiteX9" fmla="*/ 4310896 w 6508046"/>
              <a:gd name="connsiteY9" fmla="*/ 6858000 h 6858000"/>
              <a:gd name="connsiteX10" fmla="*/ 4310896 w 6508046"/>
              <a:gd name="connsiteY10" fmla="*/ 4407962 h 6858000"/>
              <a:gd name="connsiteX11" fmla="*/ 4638169 w 6508046"/>
              <a:gd name="connsiteY11" fmla="*/ 683746 h 6858000"/>
              <a:gd name="connsiteX12" fmla="*/ 4575840 w 6508046"/>
              <a:gd name="connsiteY12" fmla="*/ 683746 h 6858000"/>
              <a:gd name="connsiteX13" fmla="*/ 3734395 w 6508046"/>
              <a:gd name="connsiteY13" fmla="*/ 3332738 h 6858000"/>
              <a:gd name="connsiteX14" fmla="*/ 2441823 w 6508046"/>
              <a:gd name="connsiteY14" fmla="*/ 6858000 h 6858000"/>
              <a:gd name="connsiteX15" fmla="*/ 914221 w 6508046"/>
              <a:gd name="connsiteY15" fmla="*/ 6858000 h 6858000"/>
              <a:gd name="connsiteX16" fmla="*/ 0 w 6508046"/>
              <a:gd name="connsiteY16" fmla="*/ 433616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508046" h="6858000">
                <a:moveTo>
                  <a:pt x="0" y="0"/>
                </a:moveTo>
                <a:lnTo>
                  <a:pt x="364331" y="0"/>
                </a:lnTo>
                <a:lnTo>
                  <a:pt x="1163270" y="2195274"/>
                </a:lnTo>
                <a:cubicBezTo>
                  <a:pt x="1350258" y="2787402"/>
                  <a:pt x="1521708" y="3395157"/>
                  <a:pt x="1708696" y="4033986"/>
                </a:cubicBezTo>
                <a:lnTo>
                  <a:pt x="1771025" y="4033986"/>
                </a:lnTo>
                <a:cubicBezTo>
                  <a:pt x="1958013" y="3395067"/>
                  <a:pt x="2113925" y="2787313"/>
                  <a:pt x="2316450" y="2195274"/>
                </a:cubicBezTo>
                <a:lnTo>
                  <a:pt x="3084403" y="0"/>
                </a:lnTo>
                <a:lnTo>
                  <a:pt x="6508046" y="0"/>
                </a:lnTo>
                <a:lnTo>
                  <a:pt x="6508046" y="6858000"/>
                </a:lnTo>
                <a:lnTo>
                  <a:pt x="4310896" y="6858000"/>
                </a:lnTo>
                <a:lnTo>
                  <a:pt x="4310896" y="4407962"/>
                </a:lnTo>
                <a:cubicBezTo>
                  <a:pt x="4310896" y="3410694"/>
                  <a:pt x="4513511" y="1681014"/>
                  <a:pt x="4638169" y="683746"/>
                </a:cubicBezTo>
                <a:lnTo>
                  <a:pt x="4575840" y="683746"/>
                </a:lnTo>
                <a:lnTo>
                  <a:pt x="3734395" y="3332738"/>
                </a:lnTo>
                <a:lnTo>
                  <a:pt x="2441823" y="6858000"/>
                </a:lnTo>
                <a:lnTo>
                  <a:pt x="914221" y="6858000"/>
                </a:lnTo>
                <a:lnTo>
                  <a:pt x="0" y="433616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72EF9B-97B0-4909-B1C8-B680035F9D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60771" y="4136571"/>
            <a:ext cx="3907972" cy="1883230"/>
          </a:xfrm>
        </p:spPr>
        <p:txBody>
          <a:bodyPr lIns="0">
            <a:normAutofit/>
          </a:bodyPr>
          <a:lstStyle>
            <a:lvl1pPr marL="0" indent="0">
              <a:lnSpc>
                <a:spcPct val="150000"/>
              </a:lnSpc>
              <a:buNone/>
              <a:defRPr sz="1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1881D0-A955-463B-814E-4977DB443F8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643743" cy="36512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0B6947-085B-4130-82A4-5D464A42F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32514" y="6356350"/>
            <a:ext cx="2175532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D21287-635C-42C2-8343-AB4B83FB3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96520-E4CE-4EAD-8ABF-1D2297D6B3A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CA22921-D059-426E-8623-0C4322D58F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60771" y="3363686"/>
            <a:ext cx="3907972" cy="555171"/>
          </a:xfrm>
        </p:spPr>
        <p:txBody>
          <a:bodyPr lIns="0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78A5C12-53C3-4CC4-AA3B-D3292948C778}"/>
              </a:ext>
            </a:extLst>
          </p:cNvPr>
          <p:cNvCxnSpPr>
            <a:cxnSpLocks/>
          </p:cNvCxnSpPr>
          <p:nvPr userDrawn="1"/>
        </p:nvCxnSpPr>
        <p:spPr>
          <a:xfrm>
            <a:off x="7271657" y="0"/>
            <a:ext cx="0" cy="31242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736293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icture Placeholder 45">
            <a:extLst>
              <a:ext uri="{FF2B5EF4-FFF2-40B4-BE49-F238E27FC236}">
                <a16:creationId xmlns:a16="http://schemas.microsoft.com/office/drawing/2014/main" id="{D230F83A-5E75-4047-ADC0-05151570D70A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426578" y="0"/>
            <a:ext cx="5765422" cy="6858000"/>
          </a:xfrm>
          <a:custGeom>
            <a:avLst/>
            <a:gdLst>
              <a:gd name="connsiteX0" fmla="*/ 4105955 w 5765422"/>
              <a:gd name="connsiteY0" fmla="*/ 0 h 6858000"/>
              <a:gd name="connsiteX1" fmla="*/ 5765422 w 5765422"/>
              <a:gd name="connsiteY1" fmla="*/ 0 h 6858000"/>
              <a:gd name="connsiteX2" fmla="*/ 5765422 w 5765422"/>
              <a:gd name="connsiteY2" fmla="*/ 6858000 h 6858000"/>
              <a:gd name="connsiteX3" fmla="*/ 0 w 576542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65422" h="6858000">
                <a:moveTo>
                  <a:pt x="4105955" y="0"/>
                </a:moveTo>
                <a:lnTo>
                  <a:pt x="5765422" y="0"/>
                </a:lnTo>
                <a:lnTo>
                  <a:pt x="5765422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96FD6FB9-CD68-47AB-A03D-06B72104AF11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-11657" y="-16298"/>
            <a:ext cx="5555640" cy="6874299"/>
          </a:xfrm>
          <a:custGeom>
            <a:avLst/>
            <a:gdLst>
              <a:gd name="connsiteX0" fmla="*/ 0 w 5555640"/>
              <a:gd name="connsiteY0" fmla="*/ 0 h 6874299"/>
              <a:gd name="connsiteX1" fmla="*/ 5555640 w 5555640"/>
              <a:gd name="connsiteY1" fmla="*/ 8960 h 6874299"/>
              <a:gd name="connsiteX2" fmla="*/ 1445237 w 5555640"/>
              <a:gd name="connsiteY2" fmla="*/ 6874299 h 6874299"/>
              <a:gd name="connsiteX3" fmla="*/ 0 w 5555640"/>
              <a:gd name="connsiteY3" fmla="*/ 6874299 h 68742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55640" h="6874299">
                <a:moveTo>
                  <a:pt x="0" y="0"/>
                </a:moveTo>
                <a:lnTo>
                  <a:pt x="5555640" y="8960"/>
                </a:lnTo>
                <a:lnTo>
                  <a:pt x="1445237" y="6874299"/>
                </a:lnTo>
                <a:lnTo>
                  <a:pt x="0" y="687429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61307" y="4277953"/>
            <a:ext cx="2310968" cy="470424"/>
          </a:xfrm>
        </p:spPr>
        <p:txBody>
          <a:bodyPr lIns="0">
            <a:normAutofit/>
          </a:bodyPr>
          <a:lstStyle>
            <a:lvl1pPr marL="0" indent="0" algn="l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1" name="Text Placeholder 18">
            <a:extLst>
              <a:ext uri="{FF2B5EF4-FFF2-40B4-BE49-F238E27FC236}">
                <a16:creationId xmlns:a16="http://schemas.microsoft.com/office/drawing/2014/main" id="{D9C3D27C-5291-4A1A-83AC-B52D25F43D5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156823" y="4752561"/>
            <a:ext cx="2310968" cy="470424"/>
          </a:xfrm>
        </p:spPr>
        <p:txBody>
          <a:bodyPr lIns="0">
            <a:normAutofit/>
          </a:bodyPr>
          <a:lstStyle>
            <a:lvl1pPr marL="0" indent="0" algn="l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2B757B2D-A738-401D-A78C-05475608F20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869713" y="5217644"/>
            <a:ext cx="2310968" cy="470424"/>
          </a:xfrm>
        </p:spPr>
        <p:txBody>
          <a:bodyPr lIns="0">
            <a:normAutofit/>
          </a:bodyPr>
          <a:lstStyle>
            <a:lvl1pPr marL="0" indent="0" algn="l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7" name="Text Placeholder 18">
            <a:extLst>
              <a:ext uri="{FF2B5EF4-FFF2-40B4-BE49-F238E27FC236}">
                <a16:creationId xmlns:a16="http://schemas.microsoft.com/office/drawing/2014/main" id="{AD14F11B-0FDD-41EF-8278-550F37093B1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580046" y="5673201"/>
            <a:ext cx="2310968" cy="470424"/>
          </a:xfrm>
        </p:spPr>
        <p:txBody>
          <a:bodyPr lIns="0">
            <a:normAutofit/>
          </a:bodyPr>
          <a:lstStyle>
            <a:lvl1pPr marL="0" indent="0" algn="l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9EB2270B-D707-4103-98F1-E697CEBA71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8571" y="3363686"/>
            <a:ext cx="3907972" cy="555171"/>
          </a:xfrm>
        </p:spPr>
        <p:txBody>
          <a:bodyPr lIns="0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242053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pic 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3583479E-F517-4F8A-9382-5B73D75104D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16886" y="0"/>
            <a:ext cx="6175114" cy="6858000"/>
          </a:xfrm>
          <a:custGeom>
            <a:avLst/>
            <a:gdLst>
              <a:gd name="connsiteX0" fmla="*/ 1341004 w 6175114"/>
              <a:gd name="connsiteY0" fmla="*/ 0 h 6858000"/>
              <a:gd name="connsiteX1" fmla="*/ 6175114 w 6175114"/>
              <a:gd name="connsiteY1" fmla="*/ 0 h 6858000"/>
              <a:gd name="connsiteX2" fmla="*/ 6175114 w 6175114"/>
              <a:gd name="connsiteY2" fmla="*/ 1753853 h 6858000"/>
              <a:gd name="connsiteX3" fmla="*/ 5820369 w 6175114"/>
              <a:gd name="connsiteY3" fmla="*/ 2196189 h 6858000"/>
              <a:gd name="connsiteX4" fmla="*/ 3753019 w 6175114"/>
              <a:gd name="connsiteY4" fmla="*/ 1432910 h 6858000"/>
              <a:gd name="connsiteX5" fmla="*/ 2496678 w 6175114"/>
              <a:gd name="connsiteY5" fmla="*/ 2275742 h 6858000"/>
              <a:gd name="connsiteX6" fmla="*/ 4071059 w 6175114"/>
              <a:gd name="connsiteY6" fmla="*/ 3452528 h 6858000"/>
              <a:gd name="connsiteX7" fmla="*/ 5359131 w 6175114"/>
              <a:gd name="connsiteY7" fmla="*/ 3977321 h 6858000"/>
              <a:gd name="connsiteX8" fmla="*/ 6026758 w 6175114"/>
              <a:gd name="connsiteY8" fmla="*/ 4302039 h 6858000"/>
              <a:gd name="connsiteX9" fmla="*/ 6175114 w 6175114"/>
              <a:gd name="connsiteY9" fmla="*/ 4397461 h 6858000"/>
              <a:gd name="connsiteX10" fmla="*/ 6175114 w 6175114"/>
              <a:gd name="connsiteY10" fmla="*/ 6858000 h 6858000"/>
              <a:gd name="connsiteX11" fmla="*/ 4869473 w 6175114"/>
              <a:gd name="connsiteY11" fmla="*/ 6858000 h 6858000"/>
              <a:gd name="connsiteX12" fmla="*/ 4856472 w 6175114"/>
              <a:gd name="connsiteY12" fmla="*/ 6790487 h 6858000"/>
              <a:gd name="connsiteX13" fmla="*/ 3419067 w 6175114"/>
              <a:gd name="connsiteY13" fmla="*/ 5837920 h 6858000"/>
              <a:gd name="connsiteX14" fmla="*/ 2099173 w 6175114"/>
              <a:gd name="connsiteY14" fmla="*/ 5265482 h 6858000"/>
              <a:gd name="connsiteX15" fmla="*/ 0 w 6175114"/>
              <a:gd name="connsiteY15" fmla="*/ 2434764 h 6858000"/>
              <a:gd name="connsiteX16" fmla="*/ 1315163 w 6175114"/>
              <a:gd name="connsiteY16" fmla="*/ 1627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175114" h="6858000">
                <a:moveTo>
                  <a:pt x="1341004" y="0"/>
                </a:moveTo>
                <a:lnTo>
                  <a:pt x="6175114" y="0"/>
                </a:lnTo>
                <a:lnTo>
                  <a:pt x="6175114" y="1753853"/>
                </a:lnTo>
                <a:lnTo>
                  <a:pt x="5820369" y="2196189"/>
                </a:lnTo>
                <a:cubicBezTo>
                  <a:pt x="5120645" y="1703218"/>
                  <a:pt x="4405009" y="1432910"/>
                  <a:pt x="3753019" y="1432910"/>
                </a:cubicBezTo>
                <a:cubicBezTo>
                  <a:pt x="2989739" y="1432910"/>
                  <a:pt x="2496678" y="1735039"/>
                  <a:pt x="2496678" y="2275742"/>
                </a:cubicBezTo>
                <a:cubicBezTo>
                  <a:pt x="2496678" y="2880092"/>
                  <a:pt x="3148671" y="3086756"/>
                  <a:pt x="4071059" y="3452528"/>
                </a:cubicBezTo>
                <a:lnTo>
                  <a:pt x="5359131" y="3977321"/>
                </a:lnTo>
                <a:cubicBezTo>
                  <a:pt x="5600645" y="4072737"/>
                  <a:pt x="5823711" y="4180452"/>
                  <a:pt x="6026758" y="4302039"/>
                </a:cubicBezTo>
                <a:lnTo>
                  <a:pt x="6175114" y="4397461"/>
                </a:lnTo>
                <a:lnTo>
                  <a:pt x="6175114" y="6858000"/>
                </a:lnTo>
                <a:lnTo>
                  <a:pt x="4869473" y="6858000"/>
                </a:lnTo>
                <a:lnTo>
                  <a:pt x="4856472" y="6790487"/>
                </a:lnTo>
                <a:cubicBezTo>
                  <a:pt x="4737539" y="6344090"/>
                  <a:pt x="4212235" y="6157971"/>
                  <a:pt x="3419067" y="5837920"/>
                </a:cubicBezTo>
                <a:lnTo>
                  <a:pt x="2099173" y="5265482"/>
                </a:lnTo>
                <a:cubicBezTo>
                  <a:pt x="1001854" y="4836066"/>
                  <a:pt x="0" y="3929589"/>
                  <a:pt x="0" y="2434764"/>
                </a:cubicBezTo>
                <a:cubicBezTo>
                  <a:pt x="0" y="1459726"/>
                  <a:pt x="493110" y="590353"/>
                  <a:pt x="1315163" y="16279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3917A6-AC6D-490C-947C-C8BDB0A54B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9456" y="3257550"/>
            <a:ext cx="4203247" cy="743744"/>
          </a:xfrm>
        </p:spPr>
        <p:txBody>
          <a:bodyPr lIns="0" anchor="t">
            <a:noAutofit/>
          </a:bodyPr>
          <a:lstStyle>
            <a:lvl1pPr>
              <a:defRPr sz="2800" cap="all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72EF9B-97B0-4909-B1C8-B680035F9D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9456" y="4238625"/>
            <a:ext cx="4203247" cy="1800225"/>
          </a:xfrm>
        </p:spPr>
        <p:txBody>
          <a:bodyPr lIns="0">
            <a:normAutofit/>
          </a:bodyPr>
          <a:lstStyle>
            <a:lvl1pPr marL="0" indent="0">
              <a:lnSpc>
                <a:spcPct val="150000"/>
              </a:lnSpc>
              <a:buNone/>
              <a:defRPr sz="1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1881D0-A955-463B-814E-4977DB443F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0B6947-085B-4130-82A4-5D464A42F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D21287-635C-42C2-8343-AB4B83FB3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FF96520-E4CE-4EAD-8ABF-1D2297D6B3AA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BF3408D-E369-4A9E-ABF8-0D643DDD2F9A}"/>
              </a:ext>
            </a:extLst>
          </p:cNvPr>
          <p:cNvCxnSpPr>
            <a:cxnSpLocks/>
          </p:cNvCxnSpPr>
          <p:nvPr userDrawn="1"/>
        </p:nvCxnSpPr>
        <p:spPr>
          <a:xfrm>
            <a:off x="1121228" y="0"/>
            <a:ext cx="0" cy="30480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9788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34186" y="2903538"/>
            <a:ext cx="3104198" cy="345475"/>
          </a:xfrm>
        </p:spPr>
        <p:txBody>
          <a:bodyPr lIns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34141" y="3249013"/>
            <a:ext cx="3103493" cy="866401"/>
          </a:xfrm>
        </p:spPr>
        <p:txBody>
          <a:bodyPr lIns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1" name="Text Placeholder 15">
            <a:extLst>
              <a:ext uri="{FF2B5EF4-FFF2-40B4-BE49-F238E27FC236}">
                <a16:creationId xmlns:a16="http://schemas.microsoft.com/office/drawing/2014/main" id="{87DD41A9-B6B3-48D9-A3A6-831B39C9158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641894" y="2903538"/>
            <a:ext cx="3104198" cy="320381"/>
          </a:xfrm>
        </p:spPr>
        <p:txBody>
          <a:bodyPr lIns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add subtitle</a:t>
            </a:r>
          </a:p>
        </p:txBody>
      </p:sp>
      <p:sp>
        <p:nvSpPr>
          <p:cNvPr id="32" name="Text Placeholder 18">
            <a:extLst>
              <a:ext uri="{FF2B5EF4-FFF2-40B4-BE49-F238E27FC236}">
                <a16:creationId xmlns:a16="http://schemas.microsoft.com/office/drawing/2014/main" id="{FB791E68-EDF5-4CC2-8774-A27AEF1D25E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42223" y="3249013"/>
            <a:ext cx="3103493" cy="866401"/>
          </a:xfrm>
        </p:spPr>
        <p:txBody>
          <a:bodyPr lIns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3" name="Text Placeholder 15">
            <a:extLst>
              <a:ext uri="{FF2B5EF4-FFF2-40B4-BE49-F238E27FC236}">
                <a16:creationId xmlns:a16="http://schemas.microsoft.com/office/drawing/2014/main" id="{AA224F82-7E0C-4EBF-97D3-132481DBCDA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49601" y="2903538"/>
            <a:ext cx="3104198" cy="320381"/>
          </a:xfrm>
        </p:spPr>
        <p:txBody>
          <a:bodyPr lIns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34" name="Text Placeholder 18">
            <a:extLst>
              <a:ext uri="{FF2B5EF4-FFF2-40B4-BE49-F238E27FC236}">
                <a16:creationId xmlns:a16="http://schemas.microsoft.com/office/drawing/2014/main" id="{699D24C6-4AFB-4222-8E0C-4D11CD9C0FF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250305" y="3249013"/>
            <a:ext cx="3103493" cy="866401"/>
          </a:xfrm>
        </p:spPr>
        <p:txBody>
          <a:bodyPr lIns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D6B45A-9FA0-4D2A-8BEF-4709BD5C1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1110286"/>
            <a:ext cx="10515600" cy="924808"/>
          </a:xfrm>
        </p:spPr>
        <p:txBody>
          <a:bodyPr lIns="0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6CB12E29-CEAA-4595-B65C-5BE0B527CD4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33811" y="4551950"/>
            <a:ext cx="3104198" cy="320381"/>
          </a:xfrm>
        </p:spPr>
        <p:txBody>
          <a:bodyPr lIns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3" name="Text Placeholder 18">
            <a:extLst>
              <a:ext uri="{FF2B5EF4-FFF2-40B4-BE49-F238E27FC236}">
                <a16:creationId xmlns:a16="http://schemas.microsoft.com/office/drawing/2014/main" id="{9A5A9E4A-8FA1-4B1A-86F3-162A0ED25FF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033766" y="4897425"/>
            <a:ext cx="3103493" cy="866401"/>
          </a:xfrm>
        </p:spPr>
        <p:txBody>
          <a:bodyPr lIns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1656AF90-4012-4B9E-81A7-2796EE40AEA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41519" y="4551950"/>
            <a:ext cx="3104198" cy="320381"/>
          </a:xfrm>
        </p:spPr>
        <p:txBody>
          <a:bodyPr lIns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add subtitle</a:t>
            </a:r>
          </a:p>
        </p:txBody>
      </p:sp>
      <p:sp>
        <p:nvSpPr>
          <p:cNvPr id="16" name="Text Placeholder 18">
            <a:extLst>
              <a:ext uri="{FF2B5EF4-FFF2-40B4-BE49-F238E27FC236}">
                <a16:creationId xmlns:a16="http://schemas.microsoft.com/office/drawing/2014/main" id="{E34BCA93-D058-4D61-BAE5-2671E157237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641848" y="4897425"/>
            <a:ext cx="3103493" cy="866401"/>
          </a:xfrm>
        </p:spPr>
        <p:txBody>
          <a:bodyPr lIns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0BE8C5BE-9959-40C7-83C2-546EBFBC141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49226" y="4551950"/>
            <a:ext cx="3104198" cy="320381"/>
          </a:xfrm>
        </p:spPr>
        <p:txBody>
          <a:bodyPr lIns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5FC20880-2D17-4854-A424-DED10A8A8D3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249930" y="4897425"/>
            <a:ext cx="3103493" cy="866401"/>
          </a:xfrm>
        </p:spPr>
        <p:txBody>
          <a:bodyPr lIns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87A579D-F737-4350-8205-BCA37BAFE1AB}"/>
              </a:ext>
            </a:extLst>
          </p:cNvPr>
          <p:cNvCxnSpPr>
            <a:cxnSpLocks/>
          </p:cNvCxnSpPr>
          <p:nvPr userDrawn="1"/>
        </p:nvCxnSpPr>
        <p:spPr>
          <a:xfrm>
            <a:off x="1121228" y="0"/>
            <a:ext cx="0" cy="111028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30037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450921" y="2145859"/>
            <a:ext cx="5042568" cy="345473"/>
          </a:xfrm>
        </p:spPr>
        <p:txBody>
          <a:bodyPr lIns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50922" y="2491335"/>
            <a:ext cx="5041422" cy="540104"/>
          </a:xfrm>
        </p:spPr>
        <p:txBody>
          <a:bodyPr lIns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D6B45A-9FA0-4D2A-8BEF-4709BD5C1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419184"/>
            <a:ext cx="2362200" cy="1110286"/>
          </a:xfrm>
        </p:spPr>
        <p:txBody>
          <a:bodyPr lIns="0" anchor="b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0" name="Text Placeholder 15">
            <a:extLst>
              <a:ext uri="{FF2B5EF4-FFF2-40B4-BE49-F238E27FC236}">
                <a16:creationId xmlns:a16="http://schemas.microsoft.com/office/drawing/2014/main" id="{E6C37A20-957D-4B0B-AC33-7DD21D99A65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450921" y="3198051"/>
            <a:ext cx="5042568" cy="320381"/>
          </a:xfrm>
        </p:spPr>
        <p:txBody>
          <a:bodyPr lIns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1" name="Text Placeholder 18">
            <a:extLst>
              <a:ext uri="{FF2B5EF4-FFF2-40B4-BE49-F238E27FC236}">
                <a16:creationId xmlns:a16="http://schemas.microsoft.com/office/drawing/2014/main" id="{D9C3D27C-5291-4A1A-83AC-B52D25F43D5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450922" y="3543527"/>
            <a:ext cx="5041422" cy="540104"/>
          </a:xfrm>
        </p:spPr>
        <p:txBody>
          <a:bodyPr lIns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4" name="Text Placeholder 15">
            <a:extLst>
              <a:ext uri="{FF2B5EF4-FFF2-40B4-BE49-F238E27FC236}">
                <a16:creationId xmlns:a16="http://schemas.microsoft.com/office/drawing/2014/main" id="{BD09685A-53BF-4E9B-BD7F-C77B60165D2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450921" y="5302434"/>
            <a:ext cx="5042568" cy="320381"/>
          </a:xfrm>
        </p:spPr>
        <p:txBody>
          <a:bodyPr lIns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2B757B2D-A738-401D-A78C-05475608F20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450922" y="5647910"/>
            <a:ext cx="5041422" cy="540104"/>
          </a:xfrm>
        </p:spPr>
        <p:txBody>
          <a:bodyPr lIns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8" name="Text Placeholder 15">
            <a:extLst>
              <a:ext uri="{FF2B5EF4-FFF2-40B4-BE49-F238E27FC236}">
                <a16:creationId xmlns:a16="http://schemas.microsoft.com/office/drawing/2014/main" id="{AE158F00-CB9F-4C14-B6F0-47E4F701912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450921" y="4250243"/>
            <a:ext cx="5042568" cy="320381"/>
          </a:xfrm>
        </p:spPr>
        <p:txBody>
          <a:bodyPr lIns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9" name="Text Placeholder 18">
            <a:extLst>
              <a:ext uri="{FF2B5EF4-FFF2-40B4-BE49-F238E27FC236}">
                <a16:creationId xmlns:a16="http://schemas.microsoft.com/office/drawing/2014/main" id="{07878182-5985-41C8-B69F-9DB9EC1313F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450922" y="4595719"/>
            <a:ext cx="5041422" cy="540104"/>
          </a:xfrm>
        </p:spPr>
        <p:txBody>
          <a:bodyPr lIns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F8873A5-9160-4B79-B9CB-CBE583030B0E}"/>
              </a:ext>
            </a:extLst>
          </p:cNvPr>
          <p:cNvCxnSpPr>
            <a:cxnSpLocks/>
          </p:cNvCxnSpPr>
          <p:nvPr userDrawn="1"/>
        </p:nvCxnSpPr>
        <p:spPr>
          <a:xfrm>
            <a:off x="3766456" y="-16561"/>
            <a:ext cx="0" cy="6874561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4D9D5EA-266D-4541-BA3F-22BC31AAB6AA}"/>
              </a:ext>
            </a:extLst>
          </p:cNvPr>
          <p:cNvCxnSpPr/>
          <p:nvPr userDrawn="1"/>
        </p:nvCxnSpPr>
        <p:spPr>
          <a:xfrm>
            <a:off x="-1" y="1676400"/>
            <a:ext cx="12191999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48805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, and 3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A2B5F8DD-B338-48F8-9DF4-E1A31DFCB5B4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2" y="0"/>
            <a:ext cx="6694955" cy="6858000"/>
          </a:xfrm>
          <a:custGeom>
            <a:avLst/>
            <a:gdLst>
              <a:gd name="connsiteX0" fmla="*/ 0 w 6694955"/>
              <a:gd name="connsiteY0" fmla="*/ 0 h 6858000"/>
              <a:gd name="connsiteX1" fmla="*/ 6694955 w 6694955"/>
              <a:gd name="connsiteY1" fmla="*/ 0 h 6858000"/>
              <a:gd name="connsiteX2" fmla="*/ 2589160 w 6694955"/>
              <a:gd name="connsiteY2" fmla="*/ 6857732 h 6858000"/>
              <a:gd name="connsiteX3" fmla="*/ 0 w 669495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94955" h="6858000">
                <a:moveTo>
                  <a:pt x="0" y="0"/>
                </a:moveTo>
                <a:lnTo>
                  <a:pt x="6694955" y="0"/>
                </a:lnTo>
                <a:lnTo>
                  <a:pt x="2589160" y="6857732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44768" y="2069658"/>
            <a:ext cx="5042568" cy="345476"/>
          </a:xfrm>
        </p:spPr>
        <p:txBody>
          <a:bodyPr lIns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44768" y="2415134"/>
            <a:ext cx="5041422" cy="540104"/>
          </a:xfrm>
        </p:spPr>
        <p:txBody>
          <a:bodyPr lIns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D6B45A-9FA0-4D2A-8BEF-4709BD5C1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1633" y="690928"/>
            <a:ext cx="4501910" cy="732282"/>
          </a:xfrm>
        </p:spPr>
        <p:txBody>
          <a:bodyPr lIns="0" anchor="b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0" name="Text Placeholder 15">
            <a:extLst>
              <a:ext uri="{FF2B5EF4-FFF2-40B4-BE49-F238E27FC236}">
                <a16:creationId xmlns:a16="http://schemas.microsoft.com/office/drawing/2014/main" id="{E6C37A20-957D-4B0B-AC33-7DD21D99A65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00006" y="3587638"/>
            <a:ext cx="5042568" cy="320381"/>
          </a:xfrm>
        </p:spPr>
        <p:txBody>
          <a:bodyPr lIns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21" name="Text Placeholder 18">
            <a:extLst>
              <a:ext uri="{FF2B5EF4-FFF2-40B4-BE49-F238E27FC236}">
                <a16:creationId xmlns:a16="http://schemas.microsoft.com/office/drawing/2014/main" id="{D9C3D27C-5291-4A1A-83AC-B52D25F43D5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300007" y="3933114"/>
            <a:ext cx="5041422" cy="540104"/>
          </a:xfrm>
        </p:spPr>
        <p:txBody>
          <a:bodyPr lIns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" name="Text Placeholder 15">
            <a:extLst>
              <a:ext uri="{FF2B5EF4-FFF2-40B4-BE49-F238E27FC236}">
                <a16:creationId xmlns:a16="http://schemas.microsoft.com/office/drawing/2014/main" id="{BD09685A-53BF-4E9B-BD7F-C77B60165D2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398264" y="5105618"/>
            <a:ext cx="5042568" cy="320381"/>
          </a:xfrm>
        </p:spPr>
        <p:txBody>
          <a:bodyPr lIns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2B757B2D-A738-401D-A78C-05475608F20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398264" y="5451094"/>
            <a:ext cx="5041422" cy="540104"/>
          </a:xfrm>
        </p:spPr>
        <p:txBody>
          <a:bodyPr lIns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6427358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pic 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icture Placeholder 39">
            <a:extLst>
              <a:ext uri="{FF2B5EF4-FFF2-40B4-BE49-F238E27FC236}">
                <a16:creationId xmlns:a16="http://schemas.microsoft.com/office/drawing/2014/main" id="{F5EB3F05-D570-4C10-88F4-F6BC15CF1F3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-12700"/>
            <a:ext cx="7080595" cy="6870700"/>
          </a:xfrm>
          <a:custGeom>
            <a:avLst/>
            <a:gdLst>
              <a:gd name="connsiteX0" fmla="*/ 0 w 7080595"/>
              <a:gd name="connsiteY0" fmla="*/ 0 h 6870700"/>
              <a:gd name="connsiteX1" fmla="*/ 7080595 w 7080595"/>
              <a:gd name="connsiteY1" fmla="*/ 0 h 6870700"/>
              <a:gd name="connsiteX2" fmla="*/ 7080595 w 7080595"/>
              <a:gd name="connsiteY2" fmla="*/ 1883211 h 6870700"/>
              <a:gd name="connsiteX3" fmla="*/ 4515477 w 7080595"/>
              <a:gd name="connsiteY3" fmla="*/ 1883211 h 6870700"/>
              <a:gd name="connsiteX4" fmla="*/ 4515477 w 7080595"/>
              <a:gd name="connsiteY4" fmla="*/ 6870700 h 6870700"/>
              <a:gd name="connsiteX5" fmla="*/ 2269215 w 7080595"/>
              <a:gd name="connsiteY5" fmla="*/ 6870700 h 6870700"/>
              <a:gd name="connsiteX6" fmla="*/ 2269215 w 7080595"/>
              <a:gd name="connsiteY6" fmla="*/ 1883211 h 6870700"/>
              <a:gd name="connsiteX7" fmla="*/ 0 w 7080595"/>
              <a:gd name="connsiteY7" fmla="*/ 1883211 h 6870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080595" h="6870700">
                <a:moveTo>
                  <a:pt x="0" y="0"/>
                </a:moveTo>
                <a:lnTo>
                  <a:pt x="7080595" y="0"/>
                </a:lnTo>
                <a:lnTo>
                  <a:pt x="7080595" y="1883211"/>
                </a:lnTo>
                <a:lnTo>
                  <a:pt x="4515477" y="1883211"/>
                </a:lnTo>
                <a:lnTo>
                  <a:pt x="4515477" y="6870700"/>
                </a:lnTo>
                <a:lnTo>
                  <a:pt x="2269215" y="6870700"/>
                </a:lnTo>
                <a:lnTo>
                  <a:pt x="2269215" y="1883211"/>
                </a:lnTo>
                <a:lnTo>
                  <a:pt x="0" y="188321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1881D0-A955-463B-814E-4977DB443F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0B6947-085B-4130-82A4-5D464A42F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D21287-635C-42C2-8343-AB4B83FB3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96520-E4CE-4EAD-8ABF-1D2297D6B3A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FEA6F9E-1C21-4644-8E2A-AD5673EEAD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43799" y="2318657"/>
            <a:ext cx="4203247" cy="1440996"/>
          </a:xfrm>
        </p:spPr>
        <p:txBody>
          <a:bodyPr lIns="0" anchor="b">
            <a:noAutofit/>
          </a:bodyPr>
          <a:lstStyle>
            <a:lvl1pPr>
              <a:defRPr sz="2800" cap="all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7C1D1C8A-E829-4284-AB95-2DD0C7BAA4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43799" y="4147457"/>
            <a:ext cx="4203247" cy="1532165"/>
          </a:xfrm>
        </p:spPr>
        <p:txBody>
          <a:bodyPr lIns="0">
            <a:normAutofit/>
          </a:bodyPr>
          <a:lstStyle>
            <a:lvl1pPr marL="0" indent="0">
              <a:lnSpc>
                <a:spcPct val="150000"/>
              </a:lnSpc>
              <a:buNone/>
              <a:defRPr sz="1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CC539CF-E024-420D-BFED-5F2212DA8CE3}"/>
              </a:ext>
            </a:extLst>
          </p:cNvPr>
          <p:cNvCxnSpPr>
            <a:cxnSpLocks/>
          </p:cNvCxnSpPr>
          <p:nvPr userDrawn="1"/>
        </p:nvCxnSpPr>
        <p:spPr>
          <a:xfrm>
            <a:off x="-1" y="4376058"/>
            <a:ext cx="7053944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60973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76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AA5404BE-7C49-4381-8FC0-95A496CFB49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5" name="Text Placeholder 8">
            <a:extLst>
              <a:ext uri="{FF2B5EF4-FFF2-40B4-BE49-F238E27FC236}">
                <a16:creationId xmlns:a16="http://schemas.microsoft.com/office/drawing/2014/main" id="{9B922914-E333-400C-A083-27A44BE79C7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650085" y="4546575"/>
            <a:ext cx="1500624" cy="1681163"/>
          </a:xfrm>
        </p:spPr>
        <p:txBody>
          <a:bodyPr>
            <a:noAutofit/>
          </a:bodyPr>
          <a:lstStyle>
            <a:lvl1pPr marL="0" indent="0">
              <a:buNone/>
              <a:defRPr sz="155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</a:t>
            </a:r>
          </a:p>
        </p:txBody>
      </p:sp>
      <p:sp>
        <p:nvSpPr>
          <p:cNvPr id="34" name="Text Placeholder 8">
            <a:extLst>
              <a:ext uri="{FF2B5EF4-FFF2-40B4-BE49-F238E27FC236}">
                <a16:creationId xmlns:a16="http://schemas.microsoft.com/office/drawing/2014/main" id="{486A9052-3614-4622-A421-1D20E5B311A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377374" y="2750392"/>
            <a:ext cx="1253665" cy="1681163"/>
          </a:xfrm>
        </p:spPr>
        <p:txBody>
          <a:bodyPr>
            <a:noAutofit/>
          </a:bodyPr>
          <a:lstStyle>
            <a:lvl1pPr marL="0" indent="0">
              <a:buNone/>
              <a:defRPr sz="155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F3ADE3E-3D48-4C5D-9FE4-2D7A2631586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42380" y="903514"/>
            <a:ext cx="1253665" cy="1681163"/>
          </a:xfrm>
        </p:spPr>
        <p:txBody>
          <a:bodyPr>
            <a:noAutofit/>
          </a:bodyPr>
          <a:lstStyle>
            <a:lvl1pPr marL="0" indent="0">
              <a:buNone/>
              <a:defRPr sz="155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</a:t>
            </a:r>
          </a:p>
        </p:txBody>
      </p:sp>
      <p:sp>
        <p:nvSpPr>
          <p:cNvPr id="33" name="Text Placeholder 8">
            <a:extLst>
              <a:ext uri="{FF2B5EF4-FFF2-40B4-BE49-F238E27FC236}">
                <a16:creationId xmlns:a16="http://schemas.microsoft.com/office/drawing/2014/main" id="{9B49215A-DBBC-4C0F-A6A8-DFB2D546435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377374" y="897072"/>
            <a:ext cx="1253665" cy="1681163"/>
          </a:xfrm>
        </p:spPr>
        <p:txBody>
          <a:bodyPr>
            <a:noAutofit/>
          </a:bodyPr>
          <a:lstStyle>
            <a:lvl1pPr marL="0" indent="0">
              <a:buNone/>
              <a:defRPr sz="155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8BB770-F6A6-44A3-BCE1-BCCCC1E810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6143" y="5201920"/>
            <a:ext cx="5747657" cy="992505"/>
          </a:xfrm>
        </p:spPr>
        <p:txBody>
          <a:bodyPr anchor="ctr">
            <a:normAutofit/>
          </a:bodyPr>
          <a:lstStyle>
            <a:lvl1pPr>
              <a:defRPr sz="480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Graphic 8">
            <a:extLst>
              <a:ext uri="{FF2B5EF4-FFF2-40B4-BE49-F238E27FC236}">
                <a16:creationId xmlns:a16="http://schemas.microsoft.com/office/drawing/2014/main" id="{A6A04B8C-D941-483E-B669-7436C535CE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565384" y="1857932"/>
            <a:ext cx="922101" cy="2445893"/>
          </a:xfrm>
          <a:custGeom>
            <a:avLst/>
            <a:gdLst>
              <a:gd name="connsiteX0" fmla="*/ 922101 w 922101"/>
              <a:gd name="connsiteY0" fmla="*/ 2615575 h 2615575"/>
              <a:gd name="connsiteX1" fmla="*/ 922101 w 922101"/>
              <a:gd name="connsiteY1" fmla="*/ 1134894 h 2615575"/>
              <a:gd name="connsiteX2" fmla="*/ 922101 w 922101"/>
              <a:gd name="connsiteY2" fmla="*/ 0 h 2615575"/>
              <a:gd name="connsiteX3" fmla="*/ 0 w 922101"/>
              <a:gd name="connsiteY3" fmla="*/ 0 h 2615575"/>
              <a:gd name="connsiteX0" fmla="*/ 922101 w 922101"/>
              <a:gd name="connsiteY0" fmla="*/ 2332208 h 2332208"/>
              <a:gd name="connsiteX1" fmla="*/ 922101 w 922101"/>
              <a:gd name="connsiteY1" fmla="*/ 1134894 h 2332208"/>
              <a:gd name="connsiteX2" fmla="*/ 922101 w 922101"/>
              <a:gd name="connsiteY2" fmla="*/ 0 h 2332208"/>
              <a:gd name="connsiteX3" fmla="*/ 0 w 922101"/>
              <a:gd name="connsiteY3" fmla="*/ 0 h 2332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22101" h="2332208">
                <a:moveTo>
                  <a:pt x="922101" y="2332208"/>
                </a:moveTo>
                <a:lnTo>
                  <a:pt x="922101" y="1134894"/>
                </a:lnTo>
                <a:lnTo>
                  <a:pt x="922101" y="0"/>
                </a:lnTo>
                <a:lnTo>
                  <a:pt x="0" y="0"/>
                </a:lnTo>
              </a:path>
            </a:pathLst>
          </a:custGeom>
          <a:noFill/>
          <a:ln w="19050" cap="flat">
            <a:solidFill>
              <a:srgbClr val="C3EF0C"/>
            </a:solidFill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7" name="Graphic 8">
            <a:extLst>
              <a:ext uri="{FF2B5EF4-FFF2-40B4-BE49-F238E27FC236}">
                <a16:creationId xmlns:a16="http://schemas.microsoft.com/office/drawing/2014/main" id="{7A6DC6C6-E9EB-405C-A68E-EE8EEBBCA3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845311" y="1857400"/>
            <a:ext cx="691575" cy="8866"/>
          </a:xfrm>
          <a:custGeom>
            <a:avLst/>
            <a:gdLst>
              <a:gd name="connsiteX0" fmla="*/ 691576 w 691575"/>
              <a:gd name="connsiteY0" fmla="*/ 0 h 8866"/>
              <a:gd name="connsiteX1" fmla="*/ 0 w 691575"/>
              <a:gd name="connsiteY1" fmla="*/ 0 h 8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91575" h="8866">
                <a:moveTo>
                  <a:pt x="691576" y="0"/>
                </a:moveTo>
                <a:lnTo>
                  <a:pt x="0" y="0"/>
                </a:lnTo>
              </a:path>
            </a:pathLst>
          </a:custGeom>
          <a:ln w="19050" cap="flat">
            <a:solidFill>
              <a:srgbClr val="C3EF0C"/>
            </a:solidFill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4" name="Graphic 8">
            <a:extLst>
              <a:ext uri="{FF2B5EF4-FFF2-40B4-BE49-F238E27FC236}">
                <a16:creationId xmlns:a16="http://schemas.microsoft.com/office/drawing/2014/main" id="{028B5C16-2909-487D-BE4D-A794F3BA7A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565384" y="1857931"/>
            <a:ext cx="922101" cy="2573623"/>
          </a:xfrm>
          <a:custGeom>
            <a:avLst/>
            <a:gdLst>
              <a:gd name="connsiteX0" fmla="*/ 922101 w 922101"/>
              <a:gd name="connsiteY0" fmla="*/ 2615575 h 2615575"/>
              <a:gd name="connsiteX1" fmla="*/ 922101 w 922101"/>
              <a:gd name="connsiteY1" fmla="*/ 1134894 h 2615575"/>
              <a:gd name="connsiteX2" fmla="*/ 922101 w 922101"/>
              <a:gd name="connsiteY2" fmla="*/ 0 h 2615575"/>
              <a:gd name="connsiteX3" fmla="*/ 0 w 922101"/>
              <a:gd name="connsiteY3" fmla="*/ 0 h 2615575"/>
              <a:gd name="connsiteX0" fmla="*/ 922101 w 922101"/>
              <a:gd name="connsiteY0" fmla="*/ 2332208 h 2332208"/>
              <a:gd name="connsiteX1" fmla="*/ 922101 w 922101"/>
              <a:gd name="connsiteY1" fmla="*/ 1134894 h 2332208"/>
              <a:gd name="connsiteX2" fmla="*/ 922101 w 922101"/>
              <a:gd name="connsiteY2" fmla="*/ 0 h 2332208"/>
              <a:gd name="connsiteX3" fmla="*/ 0 w 922101"/>
              <a:gd name="connsiteY3" fmla="*/ 0 h 2332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22101" h="2332208">
                <a:moveTo>
                  <a:pt x="922101" y="2332208"/>
                </a:moveTo>
                <a:lnTo>
                  <a:pt x="922101" y="1134894"/>
                </a:lnTo>
                <a:lnTo>
                  <a:pt x="922101" y="0"/>
                </a:lnTo>
                <a:lnTo>
                  <a:pt x="0" y="0"/>
                </a:lnTo>
              </a:path>
            </a:pathLst>
          </a:custGeom>
          <a:noFill/>
          <a:ln w="19050" cap="flat">
            <a:solidFill>
              <a:srgbClr val="C3EF0C"/>
            </a:solidFill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44163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20" userDrawn="1">
          <p15:clr>
            <a:srgbClr val="FBAE40"/>
          </p15:clr>
        </p15:guide>
        <p15:guide id="2" orient="horz" pos="1584" userDrawn="1">
          <p15:clr>
            <a:srgbClr val="FBAE40"/>
          </p15:clr>
        </p15:guide>
        <p15:guide id="3" orient="horz" pos="2712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icons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7F18567-9326-411F-BA8D-561D58C7DD9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034142" y="3971432"/>
            <a:ext cx="2941600" cy="360000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Bullet 1</a:t>
            </a:r>
            <a:endParaRPr lang="en-ZA"/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39809F78-EA1B-4C23-A53E-7DE8B4A6AE1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34142" y="4605832"/>
            <a:ext cx="2941600" cy="1141882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Bullet Description</a:t>
            </a:r>
            <a:endParaRPr lang="en-ZA"/>
          </a:p>
        </p:txBody>
      </p:sp>
      <p:sp>
        <p:nvSpPr>
          <p:cNvPr id="18" name="Picture Placeholder 15">
            <a:extLst>
              <a:ext uri="{FF2B5EF4-FFF2-40B4-BE49-F238E27FC236}">
                <a16:creationId xmlns:a16="http://schemas.microsoft.com/office/drawing/2014/main" id="{43CBE128-6D8D-4605-B225-5A34FFB1F25B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1034142" y="3048000"/>
            <a:ext cx="769486" cy="769486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7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/>
              <a:t>Click icon to add picture</a:t>
            </a:r>
            <a:endParaRPr lang="en-ZA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4AA3FE14-6E13-47C9-A512-83A96F3DD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1110286"/>
            <a:ext cx="10515600" cy="924808"/>
          </a:xfrm>
        </p:spPr>
        <p:txBody>
          <a:bodyPr lIns="0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D83A9ED-5F19-4646-ADCE-C829C97154DC}"/>
              </a:ext>
            </a:extLst>
          </p:cNvPr>
          <p:cNvCxnSpPr>
            <a:cxnSpLocks/>
          </p:cNvCxnSpPr>
          <p:nvPr userDrawn="1"/>
        </p:nvCxnSpPr>
        <p:spPr>
          <a:xfrm>
            <a:off x="1121228" y="0"/>
            <a:ext cx="0" cy="111028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8">
            <a:extLst>
              <a:ext uri="{FF2B5EF4-FFF2-40B4-BE49-F238E27FC236}">
                <a16:creationId xmlns:a16="http://schemas.microsoft.com/office/drawing/2014/main" id="{6187F4BE-3AD3-4857-B0A9-A9285E52D819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4706975" y="3971432"/>
            <a:ext cx="2941600" cy="360000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Bullet 1</a:t>
            </a:r>
            <a:endParaRPr lang="en-ZA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5F81158B-DA52-484D-8105-92B77E4DC466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706975" y="4605832"/>
            <a:ext cx="2941600" cy="1141882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Bullet Description</a:t>
            </a:r>
            <a:endParaRPr lang="en-ZA"/>
          </a:p>
        </p:txBody>
      </p:sp>
      <p:sp>
        <p:nvSpPr>
          <p:cNvPr id="22" name="Picture Placeholder 15">
            <a:extLst>
              <a:ext uri="{FF2B5EF4-FFF2-40B4-BE49-F238E27FC236}">
                <a16:creationId xmlns:a16="http://schemas.microsoft.com/office/drawing/2014/main" id="{51CF84FA-944B-434D-A8DD-F5D8A6BD7F12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>
          <a:xfrm>
            <a:off x="4706975" y="3048000"/>
            <a:ext cx="769486" cy="769486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7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/>
              <a:t>Click icon to add picture</a:t>
            </a:r>
            <a:endParaRPr lang="en-ZA" dirty="0"/>
          </a:p>
        </p:txBody>
      </p:sp>
      <p:sp>
        <p:nvSpPr>
          <p:cNvPr id="23" name="Text Placeholder 8">
            <a:extLst>
              <a:ext uri="{FF2B5EF4-FFF2-40B4-BE49-F238E27FC236}">
                <a16:creationId xmlns:a16="http://schemas.microsoft.com/office/drawing/2014/main" id="{9AFDDE4E-007E-431B-937C-1B26959515F6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412200" y="3971432"/>
            <a:ext cx="2941600" cy="360000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Bullet 1</a:t>
            </a:r>
            <a:endParaRPr lang="en-ZA"/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3B096111-A95B-402E-B431-43D852C9E2AD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412200" y="4605832"/>
            <a:ext cx="2941600" cy="1141882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Bullet Description</a:t>
            </a:r>
            <a:endParaRPr lang="en-ZA"/>
          </a:p>
        </p:txBody>
      </p:sp>
      <p:sp>
        <p:nvSpPr>
          <p:cNvPr id="25" name="Picture Placeholder 15">
            <a:extLst>
              <a:ext uri="{FF2B5EF4-FFF2-40B4-BE49-F238E27FC236}">
                <a16:creationId xmlns:a16="http://schemas.microsoft.com/office/drawing/2014/main" id="{F07B788A-B491-4062-8710-AC0B5654D443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8412200" y="3048000"/>
            <a:ext cx="769486" cy="769486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7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/>
              <a:t>Click icon to add picture</a:t>
            </a:r>
            <a:endParaRPr lang="en-ZA" dirty="0"/>
          </a:p>
        </p:txBody>
      </p:sp>
      <p:sp>
        <p:nvSpPr>
          <p:cNvPr id="19" name="Date Placeholder 2">
            <a:extLst>
              <a:ext uri="{FF2B5EF4-FFF2-40B4-BE49-F238E27FC236}">
                <a16:creationId xmlns:a16="http://schemas.microsoft.com/office/drawing/2014/main" id="{D798BE23-D422-4EB1-A64B-247490908929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0" name="Footer Placeholder 3">
            <a:extLst>
              <a:ext uri="{FF2B5EF4-FFF2-40B4-BE49-F238E27FC236}">
                <a16:creationId xmlns:a16="http://schemas.microsoft.com/office/drawing/2014/main" id="{4BF2994C-9A98-4FB0-B040-0D7D4EE7DBBB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26" name="Slide Number Placeholder 4">
            <a:extLst>
              <a:ext uri="{FF2B5EF4-FFF2-40B4-BE49-F238E27FC236}">
                <a16:creationId xmlns:a16="http://schemas.microsoft.com/office/drawing/2014/main" id="{96B5941B-782C-4ACF-AF36-8E21DA11A22E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76209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C77FA4A-CE52-4DA0-8842-74FE37E2E8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1BCD1D-6E4A-43CA-A3D4-B104CE27D2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11BDA0-5B55-4A85-ACBF-31F8F3EB21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7AA55C-7321-4214-9297-F53B7B9E50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bg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330C71-8F7D-4855-A35C-46C83B4BF4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>
                    <a:lumMod val="50000"/>
                    <a:lumOff val="50000"/>
                  </a:schemeClr>
                </a:solidFill>
              </a:defRPr>
            </a:lvl1pPr>
          </a:lstStyle>
          <a:p>
            <a:fld id="{9FF96520-E4CE-4EAD-8ABF-1D2297D6B3A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666658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78" r:id="rId3"/>
    <p:sldLayoutId id="2147483667" r:id="rId4"/>
    <p:sldLayoutId id="2147483668" r:id="rId5"/>
    <p:sldLayoutId id="2147483669" r:id="rId6"/>
    <p:sldLayoutId id="2147483670" r:id="rId7"/>
    <p:sldLayoutId id="2147483651" r:id="rId8"/>
    <p:sldLayoutId id="2147483661" r:id="rId9"/>
    <p:sldLayoutId id="2147483671" r:id="rId10"/>
    <p:sldLayoutId id="2147483679" r:id="rId11"/>
    <p:sldLayoutId id="2147483677" r:id="rId12"/>
    <p:sldLayoutId id="2147483672" r:id="rId13"/>
    <p:sldLayoutId id="2147483652" r:id="rId14"/>
    <p:sldLayoutId id="2147483653" r:id="rId15"/>
    <p:sldLayoutId id="2147483650" r:id="rId16"/>
    <p:sldLayoutId id="2147483654" r:id="rId17"/>
    <p:sldLayoutId id="2147483674" r:id="rId18"/>
    <p:sldLayoutId id="2147483676" r:id="rId19"/>
    <p:sldLayoutId id="2147483673" r:id="rId20"/>
    <p:sldLayoutId id="2147483675" r:id="rId2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54164480-ECF3-4F09-B48E-13A40EAE5A3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alphaModFix amt="50000"/>
          </a:blip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23" name="Title 22">
            <a:extLst>
              <a:ext uri="{FF2B5EF4-FFF2-40B4-BE49-F238E27FC236}">
                <a16:creationId xmlns:a16="http://schemas.microsoft.com/office/drawing/2014/main" id="{EE427349-2C23-4643-A4C8-552661FAA5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01411" y="3699213"/>
            <a:ext cx="9285382" cy="1277857"/>
          </a:xfrm>
        </p:spPr>
        <p:txBody>
          <a:bodyPr/>
          <a:lstStyle/>
          <a:p>
            <a:r>
              <a:rPr lang="en-US" dirty="0"/>
              <a:t>Recognition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20C49F68-0122-45AF-8FB2-4A73D67BEF4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647746" y="2880831"/>
            <a:ext cx="1253665" cy="1681163"/>
          </a:xfrm>
        </p:spPr>
        <p:txBody>
          <a:bodyPr/>
          <a:lstStyle/>
          <a:p>
            <a:r>
              <a:rPr lang="es-MX" dirty="0"/>
              <a:t>C</a:t>
            </a:r>
            <a:endParaRPr lang="en-US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B0FFBF6C-2281-4A59-8BF0-A256739C0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-160411" y="2858632"/>
            <a:ext cx="1253665" cy="1681163"/>
          </a:xfrm>
        </p:spPr>
        <p:txBody>
          <a:bodyPr/>
          <a:lstStyle/>
          <a:p>
            <a:r>
              <a:rPr lang="es-MX" dirty="0"/>
              <a:t>L</a:t>
            </a:r>
            <a:endParaRPr lang="en-US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5C600DDB-51C1-4E0E-8FC1-10C888E4E7C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9693" y="2858632"/>
            <a:ext cx="1253665" cy="1681163"/>
          </a:xfrm>
        </p:spPr>
        <p:txBody>
          <a:bodyPr/>
          <a:lstStyle/>
          <a:p>
            <a:r>
              <a:rPr lang="es-MX" dirty="0"/>
              <a:t>C</a:t>
            </a:r>
            <a:endParaRPr lang="en-US" dirty="0"/>
          </a:p>
        </p:txBody>
      </p:sp>
      <p:sp>
        <p:nvSpPr>
          <p:cNvPr id="32" name="Subtitle 31">
            <a:extLst>
              <a:ext uri="{FF2B5EF4-FFF2-40B4-BE49-F238E27FC236}">
                <a16:creationId xmlns:a16="http://schemas.microsoft.com/office/drawing/2014/main" id="{F69B5076-6A18-4AD8-A2C2-DB967CF6EE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70418" y="5205914"/>
            <a:ext cx="3677297" cy="1652086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Martin Garcia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Marco Guerrero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Sebastian Rivera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Jesus Urias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C4BB374-4C53-4405-B3D6-928C68A87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536371" y="2017985"/>
            <a:ext cx="0" cy="153432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CDDB411-0E13-3741-911B-CFCB74C5BA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4245428" y="5655432"/>
            <a:ext cx="3318888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63108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206F9951-1544-4FB3-80F2-82D60E16068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/>
          <a:stretch/>
        </p:blipFill>
        <p:spPr>
          <a:xfrm>
            <a:off x="230909" y="1117253"/>
            <a:ext cx="11591636" cy="56789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29DE7F2-E890-4744-88DD-A75F5E300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856" y="186595"/>
            <a:ext cx="5045687" cy="992505"/>
          </a:xfrm>
        </p:spPr>
        <p:txBody>
          <a:bodyPr>
            <a:noAutofit/>
          </a:bodyPr>
          <a:lstStyle/>
          <a:p>
            <a:r>
              <a:rPr lang="en-US" sz="7200" b="1" dirty="0" err="1"/>
              <a:t>Tkinter</a:t>
            </a:r>
            <a:endParaRPr lang="en-US" sz="7200" b="1" dirty="0"/>
          </a:p>
        </p:txBody>
      </p:sp>
    </p:spTree>
    <p:extLst>
      <p:ext uri="{BB962C8B-B14F-4D97-AF65-F5344CB8AC3E}">
        <p14:creationId xmlns:p14="http://schemas.microsoft.com/office/powerpoint/2010/main" val="23809734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DE7F2-E890-4744-88DD-A75F5E300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3058" y="186595"/>
            <a:ext cx="9791700" cy="992505"/>
          </a:xfrm>
        </p:spPr>
        <p:txBody>
          <a:bodyPr>
            <a:noAutofit/>
          </a:bodyPr>
          <a:lstStyle/>
          <a:p>
            <a:pPr algn="ctr"/>
            <a:r>
              <a:rPr lang="en-US" sz="7200" b="1" dirty="0"/>
              <a:t>¿</a:t>
            </a:r>
            <a:r>
              <a:rPr lang="en-US" sz="7200" b="1" dirty="0" err="1"/>
              <a:t>Qué</a:t>
            </a:r>
            <a:r>
              <a:rPr lang="en-US" sz="7200" b="1" dirty="0"/>
              <a:t> es </a:t>
            </a:r>
            <a:r>
              <a:rPr lang="en-US" sz="7200" b="1" dirty="0" err="1"/>
              <a:t>mlops</a:t>
            </a:r>
            <a:r>
              <a:rPr lang="en-US" sz="7200" b="1" dirty="0"/>
              <a:t>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D665C14-41DE-2644-31F1-71D0BE18864A}"/>
              </a:ext>
            </a:extLst>
          </p:cNvPr>
          <p:cNvSpPr/>
          <p:nvPr/>
        </p:nvSpPr>
        <p:spPr>
          <a:xfrm>
            <a:off x="0" y="6264067"/>
            <a:ext cx="12192000" cy="59393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D7BC60-B8D1-63CD-5557-711D2AD50EC0}"/>
              </a:ext>
            </a:extLst>
          </p:cNvPr>
          <p:cNvSpPr txBox="1"/>
          <p:nvPr/>
        </p:nvSpPr>
        <p:spPr>
          <a:xfrm>
            <a:off x="76912" y="6376367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dirty="0">
                <a:solidFill>
                  <a:schemeClr val="bg1"/>
                </a:solidFill>
              </a:rPr>
              <a:t>¿Qué es MLOPS? https://www.plainconcepts.com/es/que-es-mlops/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3A796A0-BAD0-0070-59A7-44633D2397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2355" y="1792983"/>
            <a:ext cx="3287832" cy="3787250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25BFE4E7-6ABB-8ACD-D561-BE4D53285A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058" y="2472668"/>
            <a:ext cx="9791700" cy="3107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5835748-42AA-F171-503F-360AFFBA5144}"/>
              </a:ext>
            </a:extLst>
          </p:cNvPr>
          <p:cNvSpPr txBox="1"/>
          <p:nvPr/>
        </p:nvSpPr>
        <p:spPr>
          <a:xfrm>
            <a:off x="1183058" y="1291400"/>
            <a:ext cx="97917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b="0" i="0" dirty="0" err="1">
                <a:effectLst/>
                <a:latin typeface="Montserrat" panose="02000505000000020004" pitchFamily="2" charset="0"/>
              </a:rPr>
              <a:t>MLOps</a:t>
            </a:r>
            <a:r>
              <a:rPr lang="es-MX" b="0" i="0" dirty="0">
                <a:effectLst/>
                <a:latin typeface="Montserrat" panose="02000505000000020004" pitchFamily="2" charset="0"/>
              </a:rPr>
              <a:t> o Machine </a:t>
            </a:r>
            <a:r>
              <a:rPr lang="es-MX" b="0" i="0" dirty="0" err="1">
                <a:effectLst/>
                <a:latin typeface="Montserrat" panose="02000505000000020004" pitchFamily="2" charset="0"/>
              </a:rPr>
              <a:t>Learning</a:t>
            </a:r>
            <a:r>
              <a:rPr lang="es-MX" b="0" i="0" dirty="0">
                <a:effectLst/>
                <a:latin typeface="Montserrat" panose="02000505000000020004" pitchFamily="2" charset="0"/>
              </a:rPr>
              <a:t> </a:t>
            </a:r>
            <a:r>
              <a:rPr lang="es-MX" b="0" i="0" dirty="0" err="1">
                <a:effectLst/>
                <a:latin typeface="Montserrat" panose="02000505000000020004" pitchFamily="2" charset="0"/>
              </a:rPr>
              <a:t>Operations</a:t>
            </a:r>
            <a:r>
              <a:rPr lang="es-MX" b="0" i="0" dirty="0">
                <a:effectLst/>
                <a:latin typeface="Montserrat" panose="02000505000000020004" pitchFamily="2" charset="0"/>
              </a:rPr>
              <a:t>, es una extensión de la metodología DevOps que busca incluir los procesos de aprendizaje automático y ciencia de datos en la cadena de desarrollo y operaciones para hacer que el desarrollo del ML sea </a:t>
            </a:r>
            <a:r>
              <a:rPr lang="es-MX" b="1" i="0" dirty="0">
                <a:effectLst/>
                <a:latin typeface="Montserrat" panose="02000505000000020004" pitchFamily="2" charset="0"/>
              </a:rPr>
              <a:t>más confiable y productivo</a:t>
            </a:r>
            <a:r>
              <a:rPr lang="es-MX" b="0" i="0" dirty="0">
                <a:effectLst/>
                <a:latin typeface="Montserrat" panose="02000505000000020004" pitchFamily="2" charset="0"/>
              </a:rPr>
              <a:t>.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5252049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DE7F2-E890-4744-88DD-A75F5E300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3058" y="186595"/>
            <a:ext cx="9791700" cy="992505"/>
          </a:xfrm>
        </p:spPr>
        <p:txBody>
          <a:bodyPr>
            <a:noAutofit/>
          </a:bodyPr>
          <a:lstStyle/>
          <a:p>
            <a:pPr algn="ctr"/>
            <a:r>
              <a:rPr lang="en-US" sz="7200" b="1" dirty="0"/>
              <a:t>¿</a:t>
            </a:r>
            <a:r>
              <a:rPr lang="en-US" sz="7200" b="1" dirty="0" err="1"/>
              <a:t>Qué</a:t>
            </a:r>
            <a:r>
              <a:rPr lang="en-US" sz="7200" b="1" dirty="0"/>
              <a:t> es </a:t>
            </a:r>
            <a:r>
              <a:rPr lang="en-US" sz="7200" b="1" dirty="0" err="1"/>
              <a:t>mlflow</a:t>
            </a:r>
            <a:r>
              <a:rPr lang="en-US" sz="7200" b="1" dirty="0"/>
              <a:t>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D665C14-41DE-2644-31F1-71D0BE18864A}"/>
              </a:ext>
            </a:extLst>
          </p:cNvPr>
          <p:cNvSpPr/>
          <p:nvPr/>
        </p:nvSpPr>
        <p:spPr>
          <a:xfrm>
            <a:off x="0" y="6264067"/>
            <a:ext cx="12192000" cy="59393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D7BC60-B8D1-63CD-5557-711D2AD50EC0}"/>
              </a:ext>
            </a:extLst>
          </p:cNvPr>
          <p:cNvSpPr txBox="1"/>
          <p:nvPr/>
        </p:nvSpPr>
        <p:spPr>
          <a:xfrm>
            <a:off x="0" y="6211669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dirty="0">
                <a:solidFill>
                  <a:schemeClr val="bg1"/>
                </a:solidFill>
              </a:rPr>
              <a:t>¿Qué es DevOps? https://anderfernandez.com/blog/tutorial-mlflow-completo/#:~:text=MLflow%20es%20una%20herramienta%20de,tal%20forma%20que%20sea%20reproducible.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3A796A0-BAD0-0070-59A7-44633D2397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2355" y="1792983"/>
            <a:ext cx="3287832" cy="37872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5835748-42AA-F171-503F-360AFFBA5144}"/>
              </a:ext>
            </a:extLst>
          </p:cNvPr>
          <p:cNvSpPr txBox="1"/>
          <p:nvPr/>
        </p:nvSpPr>
        <p:spPr>
          <a:xfrm>
            <a:off x="1183058" y="1291400"/>
            <a:ext cx="9791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dirty="0" err="1"/>
              <a:t>Mlflow</a:t>
            </a:r>
            <a:r>
              <a:rPr lang="es-MX" dirty="0"/>
              <a:t> es una plataforma de código abierto para administrar el clico de vida de machine </a:t>
            </a:r>
            <a:r>
              <a:rPr lang="es-MX" dirty="0" err="1"/>
              <a:t>learning</a:t>
            </a:r>
            <a:r>
              <a:rPr lang="es-MX" dirty="0"/>
              <a:t>, que incluye experimentación, reproducibilidad, implementación y registro de modelo central.</a:t>
            </a:r>
          </a:p>
        </p:txBody>
      </p:sp>
      <p:pic>
        <p:nvPicPr>
          <p:cNvPr id="2050" name="Picture 2" descr="👨‍💼Gestiona el ciclo de vida completo de tu ML con MLflow">
            <a:extLst>
              <a:ext uri="{FF2B5EF4-FFF2-40B4-BE49-F238E27FC236}">
                <a16:creationId xmlns:a16="http://schemas.microsoft.com/office/drawing/2014/main" id="{A999C0FD-FC53-2768-DEBD-6AE4C70EDF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6537" y="2191246"/>
            <a:ext cx="6638925" cy="3734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48210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2D19F21A-3900-268A-E150-8784D46436A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964583-5553-8F42-8629-920F01F2496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D5586F-34DC-C2D9-ECDD-A616DD84F6A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29B30F-F145-B776-05C1-58E566333D3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82860DF-9CA3-A7EB-2114-1005958059A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3DDEDFDD-7FB1-48BF-6868-F35EF8B361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7219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E82690-B145-4D4F-B2D1-0B2A8C50FD71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1034142" y="3971432"/>
            <a:ext cx="2941600" cy="360000"/>
          </a:xfrm>
        </p:spPr>
        <p:txBody>
          <a:bodyPr/>
          <a:lstStyle/>
          <a:p>
            <a:r>
              <a:rPr lang="en-ZA" dirty="0"/>
              <a:t>MODELOS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640DF9D-0C9E-4C5D-9635-6B4DE10CCEE5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034142" y="4605832"/>
            <a:ext cx="2941600" cy="1141882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ZA" noProof="1"/>
              <a:t>Se hablará de los modelos utilizados y se explicará el funcionamiento de estos</a:t>
            </a:r>
          </a:p>
        </p:txBody>
      </p:sp>
      <p:pic>
        <p:nvPicPr>
          <p:cNvPr id="27" name="Picture Placeholder 11" descr="Microscope outline">
            <a:extLst>
              <a:ext uri="{FF2B5EF4-FFF2-40B4-BE49-F238E27FC236}">
                <a16:creationId xmlns:a16="http://schemas.microsoft.com/office/drawing/2014/main" id="{E7501A7A-87F1-48B8-AE66-9FB3CB45D40B}"/>
              </a:ext>
            </a:extLst>
          </p:cNvPr>
          <p:cNvPicPr>
            <a:picLocks noGrp="1" noChangeAspect="1"/>
          </p:cNvPicPr>
          <p:nvPr>
            <p:ph type="pic" sz="quarter" idx="4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34142" y="3048000"/>
            <a:ext cx="769486" cy="769486"/>
          </a:xfrm>
          <a:noFill/>
          <a:ln w="95250" cap="sq" cmpd="sng" algn="ctr">
            <a:noFill/>
            <a:prstDash val="solid"/>
            <a:miter lim="800000"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A4E0A63-A388-49B1-A04E-27CE9BD62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1110286"/>
            <a:ext cx="10515600" cy="924808"/>
          </a:xfrm>
        </p:spPr>
        <p:txBody>
          <a:bodyPr/>
          <a:lstStyle/>
          <a:p>
            <a:r>
              <a:rPr lang="en-ZA" dirty="0" err="1"/>
              <a:t>indice</a:t>
            </a:r>
            <a:endParaRPr lang="en-Z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0297407-CE4E-4284-879D-AEC395713625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4706975" y="3971432"/>
            <a:ext cx="2941600" cy="360000"/>
          </a:xfrm>
        </p:spPr>
        <p:txBody>
          <a:bodyPr>
            <a:normAutofit/>
          </a:bodyPr>
          <a:lstStyle/>
          <a:p>
            <a:r>
              <a:rPr lang="en-ZA" dirty="0" err="1"/>
              <a:t>Interfaz</a:t>
            </a:r>
            <a:endParaRPr lang="en-ZA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5C3A7BE-F7FC-4942-A31A-491A8A806103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4706975" y="4605832"/>
            <a:ext cx="2941600" cy="1141882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ZA" noProof="1"/>
              <a:t>Se explicará como fue diseñada la interfaz para el usuario, así como también el como se obtienen los datos.</a:t>
            </a:r>
          </a:p>
        </p:txBody>
      </p:sp>
      <p:pic>
        <p:nvPicPr>
          <p:cNvPr id="28" name="Picture Placeholder 15" descr="Document outline">
            <a:extLst>
              <a:ext uri="{FF2B5EF4-FFF2-40B4-BE49-F238E27FC236}">
                <a16:creationId xmlns:a16="http://schemas.microsoft.com/office/drawing/2014/main" id="{55BF36B0-70C1-41A7-97F7-10772AE3E317}"/>
              </a:ext>
            </a:extLst>
          </p:cNvPr>
          <p:cNvPicPr>
            <a:picLocks noGrp="1" noChangeAspect="1"/>
          </p:cNvPicPr>
          <p:nvPr>
            <p:ph type="pic" sz="quarter" idx="45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4706975" y="3048000"/>
            <a:ext cx="769486" cy="769486"/>
          </a:xfrm>
          <a:noFill/>
          <a:ln w="95250" cap="sq" cmpd="sng" algn="ctr">
            <a:noFill/>
            <a:prstDash val="solid"/>
            <a:miter lim="800000"/>
          </a:ln>
          <a:effectLst/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5CCE699-03D1-4642-B46A-B14EF17DA183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8412200" y="3971432"/>
            <a:ext cx="2941600" cy="360000"/>
          </a:xfrm>
        </p:spPr>
        <p:txBody>
          <a:bodyPr>
            <a:normAutofit/>
          </a:bodyPr>
          <a:lstStyle/>
          <a:p>
            <a:r>
              <a:rPr lang="en-ZA" dirty="0" err="1"/>
              <a:t>Poner</a:t>
            </a:r>
            <a:r>
              <a:rPr lang="en-ZA" dirty="0"/>
              <a:t> </a:t>
            </a:r>
            <a:r>
              <a:rPr lang="en-ZA" dirty="0" err="1"/>
              <a:t>en</a:t>
            </a:r>
            <a:r>
              <a:rPr lang="en-ZA" dirty="0"/>
              <a:t> </a:t>
            </a:r>
            <a:r>
              <a:rPr lang="en-ZA" dirty="0" err="1"/>
              <a:t>producción</a:t>
            </a:r>
            <a:endParaRPr lang="en-ZA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C1DF189-6F2F-4C21-88CC-C82D3D0D147B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8412200" y="4605832"/>
            <a:ext cx="2941600" cy="114188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ZA" noProof="1"/>
              <a:t>Se dará una platica de como fue el proceso para utilizar las MLOps, utilizando mlflow, y también poner en producción</a:t>
            </a:r>
          </a:p>
        </p:txBody>
      </p:sp>
      <p:pic>
        <p:nvPicPr>
          <p:cNvPr id="29" name="Picture Placeholder 17" descr="Illustrator outline">
            <a:extLst>
              <a:ext uri="{FF2B5EF4-FFF2-40B4-BE49-F238E27FC236}">
                <a16:creationId xmlns:a16="http://schemas.microsoft.com/office/drawing/2014/main" id="{3F6B18F7-FCBF-493A-AD96-1FFF95A95E2F}"/>
              </a:ext>
            </a:extLst>
          </p:cNvPr>
          <p:cNvPicPr>
            <a:picLocks noGrp="1" noChangeAspect="1"/>
          </p:cNvPicPr>
          <p:nvPr>
            <p:ph type="pic" sz="quarter" idx="48"/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8412200" y="3048000"/>
            <a:ext cx="769486" cy="769486"/>
          </a:xfrm>
          <a:noFill/>
          <a:ln w="95250" cap="sq" cmpd="sng" algn="ctr">
            <a:noFill/>
            <a:prstDash val="solid"/>
            <a:miter lim="800000"/>
          </a:ln>
          <a:effectLst/>
        </p:spPr>
      </p:pic>
    </p:spTree>
    <p:extLst>
      <p:ext uri="{BB962C8B-B14F-4D97-AF65-F5344CB8AC3E}">
        <p14:creationId xmlns:p14="http://schemas.microsoft.com/office/powerpoint/2010/main" val="20693930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5506" y="399256"/>
            <a:ext cx="4203247" cy="743744"/>
          </a:xfrm>
        </p:spPr>
        <p:txBody>
          <a:bodyPr anchor="t">
            <a:normAutofit/>
          </a:bodyPr>
          <a:lstStyle/>
          <a:p>
            <a:r>
              <a:rPr lang="en-ZA" sz="2600" dirty="0"/>
              <a:t>¿Que es </a:t>
            </a:r>
            <a:r>
              <a:rPr lang="en-ZA" sz="2600" dirty="0" err="1"/>
              <a:t>lcc</a:t>
            </a:r>
            <a:r>
              <a:rPr lang="en-ZA" sz="2600" dirty="0"/>
              <a:t>-recognition?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E3EA69-4E0E-41BD-8095-A124225A26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92753" y="928687"/>
            <a:ext cx="8689622" cy="1800225"/>
          </a:xfrm>
        </p:spPr>
        <p:txBody>
          <a:bodyPr vert="horz" lIns="0" tIns="45720" rIns="91440" bIns="45720" rtlCol="0">
            <a:normAutofit/>
          </a:bodyPr>
          <a:lstStyle/>
          <a:p>
            <a:r>
              <a:rPr lang="en-US" dirty="0"/>
              <a:t>Es un </a:t>
            </a:r>
            <a:r>
              <a:rPr lang="en-US" dirty="0" err="1"/>
              <a:t>proyecto</a:t>
            </a:r>
            <a:r>
              <a:rPr lang="en-US" dirty="0"/>
              <a:t> de </a:t>
            </a:r>
            <a:r>
              <a:rPr lang="en-US" dirty="0" err="1"/>
              <a:t>reconocimiento</a:t>
            </a:r>
            <a:r>
              <a:rPr lang="en-US" dirty="0"/>
              <a:t> facial que </a:t>
            </a:r>
            <a:r>
              <a:rPr lang="en-US" dirty="0" err="1"/>
              <a:t>será</a:t>
            </a:r>
            <a:r>
              <a:rPr lang="en-US" dirty="0"/>
              <a:t> </a:t>
            </a:r>
            <a:r>
              <a:rPr lang="en-US" dirty="0" err="1"/>
              <a:t>utilizado</a:t>
            </a:r>
            <a:r>
              <a:rPr lang="en-US" dirty="0"/>
              <a:t> para </a:t>
            </a:r>
            <a:r>
              <a:rPr lang="en-US" dirty="0" err="1"/>
              <a:t>ofrecer</a:t>
            </a:r>
            <a:r>
              <a:rPr lang="en-US" dirty="0"/>
              <a:t> </a:t>
            </a:r>
            <a:r>
              <a:rPr lang="en-US" dirty="0" err="1"/>
              <a:t>recomendaciones</a:t>
            </a:r>
            <a:r>
              <a:rPr lang="en-US" dirty="0"/>
              <a:t> a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estudiantes</a:t>
            </a:r>
            <a:r>
              <a:rPr lang="en-US" dirty="0"/>
              <a:t> de LCC, </a:t>
            </a:r>
            <a:r>
              <a:rPr lang="en-US" dirty="0" err="1"/>
              <a:t>tomando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cuenta</a:t>
            </a:r>
            <a:r>
              <a:rPr lang="en-US" dirty="0"/>
              <a:t> sus </a:t>
            </a:r>
            <a:r>
              <a:rPr lang="en-US" dirty="0" err="1"/>
              <a:t>datos</a:t>
            </a:r>
            <a:r>
              <a:rPr lang="en-US" dirty="0"/>
              <a:t> </a:t>
            </a:r>
            <a:r>
              <a:rPr lang="en-US" dirty="0" err="1"/>
              <a:t>academicos</a:t>
            </a:r>
            <a:r>
              <a:rPr lang="en-US" dirty="0"/>
              <a:t>, </a:t>
            </a:r>
            <a:r>
              <a:rPr lang="en-US" dirty="0" err="1"/>
              <a:t>como</a:t>
            </a:r>
            <a:r>
              <a:rPr lang="en-US" dirty="0"/>
              <a:t> es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kardex</a:t>
            </a:r>
            <a:r>
              <a:rPr lang="en-US" dirty="0"/>
              <a:t> y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créditos</a:t>
            </a:r>
            <a:r>
              <a:rPr lang="en-US" dirty="0"/>
              <a:t> </a:t>
            </a:r>
            <a:r>
              <a:rPr lang="en-US" dirty="0" err="1"/>
              <a:t>actuales</a:t>
            </a:r>
            <a:r>
              <a:rPr lang="en-US" dirty="0"/>
              <a:t> del </a:t>
            </a:r>
            <a:r>
              <a:rPr lang="en-US" dirty="0" err="1"/>
              <a:t>alumno</a:t>
            </a:r>
            <a:r>
              <a:rPr lang="en-US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8F602C-7F98-4C02-99D4-ED65E00D6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19B51A1E-902D-48AF-9020-955120F399B6}" type="slidenum">
              <a:rPr lang="en-ZA" smtClean="0"/>
              <a:pPr>
                <a:spcAft>
                  <a:spcPts val="600"/>
                </a:spcAft>
              </a:pPr>
              <a:t>3</a:t>
            </a:fld>
            <a:endParaRPr lang="en-ZA" dirty="0"/>
          </a:p>
        </p:txBody>
      </p:sp>
      <p:pic>
        <p:nvPicPr>
          <p:cNvPr id="16" name="WhatsApp Video 2022-05-06 at 11.53.35 PM">
            <a:hlinkClick r:id="" action="ppaction://media"/>
            <a:extLst>
              <a:ext uri="{FF2B5EF4-FFF2-40B4-BE49-F238E27FC236}">
                <a16:creationId xmlns:a16="http://schemas.microsoft.com/office/drawing/2014/main" id="{750C8778-FD21-5A19-EBD9-6482424636F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92753" y="1833563"/>
            <a:ext cx="8689622" cy="4887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494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966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remove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8C15BCA1-F2FE-4E47-B6D5-3BCFF65BFBF3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 rotWithShape="1">
          <a:blip r:embed="rId2"/>
          <a:srcRect l="581" t="1736" r="35203" b="-1736"/>
          <a:stretch/>
        </p:blipFill>
        <p:spPr>
          <a:xfrm>
            <a:off x="-4580" y="8128"/>
            <a:ext cx="6923555" cy="6841744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21587F-8DFD-4A31-9931-8A346A92D87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44768" y="2069658"/>
            <a:ext cx="5042568" cy="34547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ZA" dirty="0"/>
              <a:t>Face-net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264BC1-DA72-48D5-81A1-C62B4301995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144768" y="2415134"/>
            <a:ext cx="5041422" cy="540104"/>
          </a:xfrm>
        </p:spPr>
        <p:txBody>
          <a:bodyPr/>
          <a:lstStyle/>
          <a:p>
            <a:r>
              <a:rPr lang="en-ZA" dirty="0"/>
              <a:t>Para </a:t>
            </a:r>
            <a:r>
              <a:rPr lang="en-ZA" dirty="0" err="1"/>
              <a:t>el</a:t>
            </a:r>
            <a:r>
              <a:rPr lang="en-ZA" dirty="0"/>
              <a:t> </a:t>
            </a:r>
            <a:r>
              <a:rPr lang="en-ZA" dirty="0" err="1"/>
              <a:t>reconocimiento</a:t>
            </a:r>
            <a:r>
              <a:rPr lang="en-ZA" dirty="0"/>
              <a:t> facial </a:t>
            </a: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91CFAB-A735-4A31-A51D-42FE1F5E94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1633" y="690928"/>
            <a:ext cx="4501910" cy="732282"/>
          </a:xfrm>
        </p:spPr>
        <p:txBody>
          <a:bodyPr>
            <a:normAutofit fontScale="90000"/>
          </a:bodyPr>
          <a:lstStyle/>
          <a:p>
            <a:r>
              <a:rPr lang="en-US" dirty="0"/>
              <a:t>¿</a:t>
            </a:r>
            <a:r>
              <a:rPr lang="en-US" dirty="0" err="1"/>
              <a:t>cómo</a:t>
            </a:r>
            <a:r>
              <a:rPr lang="en-US" dirty="0"/>
              <a:t> </a:t>
            </a:r>
            <a:r>
              <a:rPr lang="en-US" dirty="0" err="1"/>
              <a:t>está</a:t>
            </a:r>
            <a:r>
              <a:rPr lang="en-US" dirty="0"/>
              <a:t> </a:t>
            </a:r>
            <a:r>
              <a:rPr lang="en-US" dirty="0" err="1"/>
              <a:t>construido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lcc</a:t>
            </a:r>
            <a:r>
              <a:rPr lang="en-US" dirty="0"/>
              <a:t>-recognition?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A0F7F98C-FFCE-405F-B18C-BDC55EDB7BFD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1/7/20XX</a:t>
            </a:r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3B319D9A-3123-4A8C-80E8-FEA22A444432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Pitch deck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18E5D0F5-4C11-47EE-BA9F-DEF2F44DD3DC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58D86DE-B923-4D58-B00B-1914FA90BB7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300006" y="3587638"/>
            <a:ext cx="5042568" cy="320381"/>
          </a:xfrm>
        </p:spPr>
        <p:txBody>
          <a:bodyPr/>
          <a:lstStyle/>
          <a:p>
            <a:r>
              <a:rPr lang="en-ZA" dirty="0" err="1"/>
              <a:t>mediapipe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71D6DC6-1167-4691-9102-803C951DFEF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300007" y="3933114"/>
            <a:ext cx="5041422" cy="540104"/>
          </a:xfrm>
        </p:spPr>
        <p:txBody>
          <a:bodyPr>
            <a:normAutofit/>
          </a:bodyPr>
          <a:lstStyle/>
          <a:p>
            <a:r>
              <a:rPr lang="en-ZA" dirty="0"/>
              <a:t>Para </a:t>
            </a:r>
            <a:r>
              <a:rPr lang="en-ZA" dirty="0" err="1"/>
              <a:t>el</a:t>
            </a:r>
            <a:r>
              <a:rPr lang="en-ZA" dirty="0"/>
              <a:t> </a:t>
            </a:r>
            <a:r>
              <a:rPr lang="en-ZA" dirty="0" err="1"/>
              <a:t>reconocimiento</a:t>
            </a:r>
            <a:r>
              <a:rPr lang="en-ZA" dirty="0"/>
              <a:t> de </a:t>
            </a:r>
            <a:r>
              <a:rPr lang="en-ZA" dirty="0" err="1"/>
              <a:t>gestos</a:t>
            </a:r>
            <a:r>
              <a:rPr lang="en-ZA" dirty="0"/>
              <a:t> de la mano</a:t>
            </a:r>
          </a:p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F60FE46-C4A2-49EB-9D1E-FEFE2C69E10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398264" y="5105618"/>
            <a:ext cx="5042568" cy="320381"/>
          </a:xfrm>
        </p:spPr>
        <p:txBody>
          <a:bodyPr/>
          <a:lstStyle/>
          <a:p>
            <a:r>
              <a:rPr lang="en-ZA" dirty="0" err="1"/>
              <a:t>tkinter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FFD7B4A-6574-4881-83D5-1E45D4054B5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398264" y="5451094"/>
            <a:ext cx="5041422" cy="540104"/>
          </a:xfrm>
        </p:spPr>
        <p:txBody>
          <a:bodyPr>
            <a:normAutofit/>
          </a:bodyPr>
          <a:lstStyle/>
          <a:p>
            <a:r>
              <a:rPr lang="en-ZA" dirty="0"/>
              <a:t>Para </a:t>
            </a:r>
            <a:r>
              <a:rPr lang="en-ZA" dirty="0" err="1"/>
              <a:t>ofrecer</a:t>
            </a:r>
            <a:r>
              <a:rPr lang="en-ZA" dirty="0"/>
              <a:t> </a:t>
            </a:r>
            <a:r>
              <a:rPr lang="en-ZA" dirty="0" err="1"/>
              <a:t>una</a:t>
            </a:r>
            <a:r>
              <a:rPr lang="en-ZA" dirty="0"/>
              <a:t> </a:t>
            </a:r>
            <a:r>
              <a:rPr lang="en-ZA" dirty="0" err="1"/>
              <a:t>interfaz</a:t>
            </a:r>
            <a:r>
              <a:rPr lang="en-ZA" dirty="0"/>
              <a:t> </a:t>
            </a:r>
            <a:r>
              <a:rPr lang="en-ZA" dirty="0" err="1"/>
              <a:t>elegante</a:t>
            </a:r>
            <a:r>
              <a:rPr lang="en-ZA" dirty="0"/>
              <a:t> y </a:t>
            </a:r>
            <a:r>
              <a:rPr lang="en-ZA" dirty="0" err="1"/>
              <a:t>amigable</a:t>
            </a:r>
            <a:r>
              <a:rPr lang="en-ZA" dirty="0"/>
              <a:t> al </a:t>
            </a:r>
            <a:r>
              <a:rPr lang="en-ZA" dirty="0" err="1"/>
              <a:t>usuario</a:t>
            </a:r>
            <a:r>
              <a:rPr lang="en-ZA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79115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0981707-D3CF-41FF-769F-86062B3542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D2D5E4-3A8E-9FBF-540B-B90E50CD8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288567-2BE5-DC26-9722-63DE5DDDE2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96520-E4CE-4EAD-8ABF-1D2297D6B3AA}" type="slidenum">
              <a:rPr lang="en-US" smtClean="0"/>
              <a:t>5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AA3FE8A-C629-562D-8595-6A108AEC52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62730"/>
            <a:ext cx="12192000" cy="2295270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DFA91B15-543B-9ADB-6919-CBF937A4D6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4987" y="0"/>
            <a:ext cx="8582025" cy="1440996"/>
          </a:xfrm>
        </p:spPr>
        <p:txBody>
          <a:bodyPr/>
          <a:lstStyle/>
          <a:p>
            <a:pPr algn="ctr"/>
            <a:r>
              <a:rPr lang="es-MX" sz="3600" dirty="0"/>
              <a:t>¿</a:t>
            </a:r>
            <a:r>
              <a:rPr lang="en-US" sz="3600" dirty="0"/>
              <a:t>CÓMO FUNCIONA UN MODELO DE RECONOCIMIENTO FACIAL?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416F5BE-8C09-4151-287D-B6209D1466DE}"/>
              </a:ext>
            </a:extLst>
          </p:cNvPr>
          <p:cNvSpPr txBox="1"/>
          <p:nvPr/>
        </p:nvSpPr>
        <p:spPr>
          <a:xfrm>
            <a:off x="1804987" y="1850038"/>
            <a:ext cx="858202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sz="2800" dirty="0"/>
              <a:t>Se ingresa una imagen que pasará por un proceso de capas convolucionales. El propósito de esto es extraer características y reduciendo dimensionalidad para obtener un resultado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0073621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E1C88-627C-4655-A4FB-0BB02EDB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1400" y="0"/>
            <a:ext cx="5029200" cy="1440996"/>
          </a:xfrm>
        </p:spPr>
        <p:txBody>
          <a:bodyPr/>
          <a:lstStyle/>
          <a:p>
            <a:r>
              <a:rPr lang="es-MX" dirty="0"/>
              <a:t>¿</a:t>
            </a:r>
            <a:r>
              <a:rPr lang="en-US" dirty="0"/>
              <a:t>CÓMO FUNCIONA UN MODELO DE RECONOCIMIENTO FACIAL? </a:t>
            </a:r>
          </a:p>
        </p:txBody>
      </p:sp>
      <p:pic>
        <p:nvPicPr>
          <p:cNvPr id="1026" name="Picture 2" descr="Inverting Facial Recognition Models">
            <a:extLst>
              <a:ext uri="{FF2B5EF4-FFF2-40B4-BE49-F238E27FC236}">
                <a16:creationId xmlns:a16="http://schemas.microsoft.com/office/drawing/2014/main" id="{31A83203-E240-2703-46C1-26C62A6FC2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25" y="1783215"/>
            <a:ext cx="6238875" cy="4726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9B3402D7-EDAF-311C-827F-C973032924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9910" y="1783215"/>
            <a:ext cx="5206365" cy="4726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8006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206F9951-1544-4FB3-80F2-82D60E16068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F231ED10-0A83-49CE-98FA-D420E3AAC72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650085" y="4546575"/>
            <a:ext cx="1500624" cy="1681163"/>
          </a:xfrm>
        </p:spPr>
        <p:txBody>
          <a:bodyPr/>
          <a:lstStyle/>
          <a:p>
            <a:r>
              <a:rPr lang="es-MX" dirty="0"/>
              <a:t>T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7B0A41CC-FB36-4319-BBBE-AA74E5A1B8B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377374" y="2750392"/>
            <a:ext cx="1253665" cy="1681163"/>
          </a:xfrm>
        </p:spPr>
        <p:txBody>
          <a:bodyPr/>
          <a:lstStyle/>
          <a:p>
            <a:r>
              <a:rPr lang="en-US" dirty="0"/>
              <a:t>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997A14-473C-4DE2-94EB-80C3F334E4B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2380" y="903514"/>
            <a:ext cx="1253665" cy="1681163"/>
          </a:xfrm>
        </p:spPr>
        <p:txBody>
          <a:bodyPr/>
          <a:lstStyle/>
          <a:p>
            <a:r>
              <a:rPr lang="es-MX" dirty="0"/>
              <a:t>F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2958308-20D5-405F-BD76-550B9140B04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696045" y="788493"/>
            <a:ext cx="2110111" cy="1687605"/>
          </a:xfrm>
        </p:spPr>
        <p:txBody>
          <a:bodyPr/>
          <a:lstStyle/>
          <a:p>
            <a:r>
              <a:rPr lang="es-MX" dirty="0"/>
              <a:t>-N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9DE7F2-E890-4744-88DD-A75F5E300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5572" y="5235233"/>
            <a:ext cx="5747657" cy="992505"/>
          </a:xfrm>
        </p:spPr>
        <p:txBody>
          <a:bodyPr>
            <a:noAutofit/>
          </a:bodyPr>
          <a:lstStyle/>
          <a:p>
            <a:r>
              <a:rPr lang="en-US" dirty="0"/>
              <a:t>Style</a:t>
            </a:r>
          </a:p>
        </p:txBody>
      </p:sp>
      <p:sp>
        <p:nvSpPr>
          <p:cNvPr id="34" name="Graphic 8">
            <a:extLst>
              <a:ext uri="{FF2B5EF4-FFF2-40B4-BE49-F238E27FC236}">
                <a16:creationId xmlns:a16="http://schemas.microsoft.com/office/drawing/2014/main" id="{2605E566-83BF-4E26-ABAF-2EFCD93364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845311" y="1857400"/>
            <a:ext cx="691575" cy="8866"/>
          </a:xfrm>
          <a:custGeom>
            <a:avLst/>
            <a:gdLst>
              <a:gd name="connsiteX0" fmla="*/ 691576 w 691575"/>
              <a:gd name="connsiteY0" fmla="*/ 0 h 8866"/>
              <a:gd name="connsiteX1" fmla="*/ 0 w 691575"/>
              <a:gd name="connsiteY1" fmla="*/ 0 h 8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91575" h="8866">
                <a:moveTo>
                  <a:pt x="691576" y="0"/>
                </a:moveTo>
                <a:lnTo>
                  <a:pt x="0" y="0"/>
                </a:lnTo>
              </a:path>
            </a:pathLst>
          </a:custGeom>
          <a:ln w="19050" cap="flat">
            <a:solidFill>
              <a:srgbClr val="C3EF0C"/>
            </a:solidFill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4" name="Graphic 8">
            <a:extLst>
              <a:ext uri="{FF2B5EF4-FFF2-40B4-BE49-F238E27FC236}">
                <a16:creationId xmlns:a16="http://schemas.microsoft.com/office/drawing/2014/main" id="{2DBA301F-6BB2-41DC-8962-5D0CC49F7C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565384" y="1857931"/>
            <a:ext cx="922101" cy="2573623"/>
          </a:xfrm>
          <a:custGeom>
            <a:avLst/>
            <a:gdLst>
              <a:gd name="connsiteX0" fmla="*/ 922101 w 922101"/>
              <a:gd name="connsiteY0" fmla="*/ 2615575 h 2615575"/>
              <a:gd name="connsiteX1" fmla="*/ 922101 w 922101"/>
              <a:gd name="connsiteY1" fmla="*/ 1134894 h 2615575"/>
              <a:gd name="connsiteX2" fmla="*/ 922101 w 922101"/>
              <a:gd name="connsiteY2" fmla="*/ 0 h 2615575"/>
              <a:gd name="connsiteX3" fmla="*/ 0 w 922101"/>
              <a:gd name="connsiteY3" fmla="*/ 0 h 2615575"/>
              <a:gd name="connsiteX0" fmla="*/ 922101 w 922101"/>
              <a:gd name="connsiteY0" fmla="*/ 2332208 h 2332208"/>
              <a:gd name="connsiteX1" fmla="*/ 922101 w 922101"/>
              <a:gd name="connsiteY1" fmla="*/ 1134894 h 2332208"/>
              <a:gd name="connsiteX2" fmla="*/ 922101 w 922101"/>
              <a:gd name="connsiteY2" fmla="*/ 0 h 2332208"/>
              <a:gd name="connsiteX3" fmla="*/ 0 w 922101"/>
              <a:gd name="connsiteY3" fmla="*/ 0 h 2332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22101" h="2332208">
                <a:moveTo>
                  <a:pt x="922101" y="2332208"/>
                </a:moveTo>
                <a:lnTo>
                  <a:pt x="922101" y="1134894"/>
                </a:lnTo>
                <a:lnTo>
                  <a:pt x="922101" y="0"/>
                </a:lnTo>
                <a:lnTo>
                  <a:pt x="0" y="0"/>
                </a:lnTo>
              </a:path>
            </a:pathLst>
          </a:custGeom>
          <a:noFill/>
          <a:ln w="19050" cap="flat">
            <a:solidFill>
              <a:srgbClr val="C3EF0C"/>
            </a:solidFill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48667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D2D5E4-3A8E-9FBF-540B-B90E50CD8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AA3FE8A-C629-562D-8595-6A108AEC522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16114" y="4513944"/>
            <a:ext cx="11901716" cy="2207532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DFA91B15-543B-9ADB-6919-CBF937A4D6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4987" y="0"/>
            <a:ext cx="8582025" cy="1440996"/>
          </a:xfrm>
        </p:spPr>
        <p:txBody>
          <a:bodyPr/>
          <a:lstStyle/>
          <a:p>
            <a:pPr algn="ctr"/>
            <a:r>
              <a:rPr lang="es-MX" sz="3600" dirty="0"/>
              <a:t>¿</a:t>
            </a:r>
            <a:r>
              <a:rPr lang="en-US" sz="3600" dirty="0" err="1"/>
              <a:t>Qué</a:t>
            </a:r>
            <a:r>
              <a:rPr lang="en-US" sz="3600" dirty="0"/>
              <a:t> es </a:t>
            </a:r>
            <a:r>
              <a:rPr lang="en-US" sz="3600" dirty="0" err="1"/>
              <a:t>facenet</a:t>
            </a:r>
            <a:r>
              <a:rPr lang="en-US" sz="3600" dirty="0"/>
              <a:t>-style?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416F5BE-8C09-4151-287D-B6209D1466DE}"/>
              </a:ext>
            </a:extLst>
          </p:cNvPr>
          <p:cNvSpPr txBox="1"/>
          <p:nvPr/>
        </p:nvSpPr>
        <p:spPr>
          <a:xfrm>
            <a:off x="1804987" y="1850038"/>
            <a:ext cx="858202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sz="2800" dirty="0"/>
              <a:t>Se ingresa una imagen que pasará por un proceso de capas convolucionales. El propósito de esto es extraer características y reduciendo dimensionalidad para obtener un resultado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9198291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206F9951-1544-4FB3-80F2-82D60E16068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/>
          <a:stretch/>
        </p:blipFill>
        <p:spPr>
          <a:xfrm>
            <a:off x="1" y="1117253"/>
            <a:ext cx="12191999" cy="56789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29DE7F2-E890-4744-88DD-A75F5E300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856" y="186595"/>
            <a:ext cx="5045687" cy="992505"/>
          </a:xfrm>
        </p:spPr>
        <p:txBody>
          <a:bodyPr>
            <a:noAutofit/>
          </a:bodyPr>
          <a:lstStyle/>
          <a:p>
            <a:r>
              <a:rPr lang="en-US" sz="7200" b="1" dirty="0"/>
              <a:t>MEDIAPIPE</a:t>
            </a:r>
          </a:p>
        </p:txBody>
      </p:sp>
    </p:spTree>
    <p:extLst>
      <p:ext uri="{BB962C8B-B14F-4D97-AF65-F5344CB8AC3E}">
        <p14:creationId xmlns:p14="http://schemas.microsoft.com/office/powerpoint/2010/main" val="40209209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74">
      <a:dk1>
        <a:srgbClr val="1E1E1E"/>
      </a:dk1>
      <a:lt1>
        <a:sysClr val="window" lastClr="FFFFFF"/>
      </a:lt1>
      <a:dk2>
        <a:srgbClr val="44546A"/>
      </a:dk2>
      <a:lt2>
        <a:srgbClr val="E7E6E6"/>
      </a:lt2>
      <a:accent1>
        <a:srgbClr val="81CC48"/>
      </a:accent1>
      <a:accent2>
        <a:srgbClr val="45BEAD"/>
      </a:accent2>
      <a:accent3>
        <a:srgbClr val="BFFF4B"/>
      </a:accent3>
      <a:accent4>
        <a:srgbClr val="B001FF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60">
      <a:majorFont>
        <a:latin typeface="Source Sans Pro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TEM Deck_tm12041065_Win32_LW_v2.potx" id="{50D3F641-2B59-4E25-9440-7A006AB5DE4F}" vid="{A6D17500-6421-4BD4-89D5-25B2E6BFFAB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1" ma:contentTypeDescription="Create a new document." ma:contentTypeScope="" ma:versionID="64dfb1555687e0874b4304b796b5b0c7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6e4c555b5e194d05b7203de9c4567b3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01612839-5FA9-4715-8A7D-7F95D097B19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3FFC980-8EEC-4CFC-96C7-CEB6F5CA868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966E941-6182-4A32-B603-DDB09E5F0715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STEM pitch deck</Template>
  <TotalTime>60</TotalTime>
  <Words>381</Words>
  <Application>Microsoft Office PowerPoint</Application>
  <PresentationFormat>Widescreen</PresentationFormat>
  <Paragraphs>49</Paragraphs>
  <Slides>13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Calibri</vt:lpstr>
      <vt:lpstr>Montserrat</vt:lpstr>
      <vt:lpstr>Source Sans Pro</vt:lpstr>
      <vt:lpstr>Times New Roman</vt:lpstr>
      <vt:lpstr>Office Theme</vt:lpstr>
      <vt:lpstr>Recognition</vt:lpstr>
      <vt:lpstr>indice</vt:lpstr>
      <vt:lpstr>¿Que es lcc-recognition?</vt:lpstr>
      <vt:lpstr>¿cómo está construido  lcc-recognition?</vt:lpstr>
      <vt:lpstr>¿CÓMO FUNCIONA UN MODELO DE RECONOCIMIENTO FACIAL? </vt:lpstr>
      <vt:lpstr>¿CÓMO FUNCIONA UN MODELO DE RECONOCIMIENTO FACIAL? </vt:lpstr>
      <vt:lpstr>Style</vt:lpstr>
      <vt:lpstr>¿Qué es facenet-style?</vt:lpstr>
      <vt:lpstr>MEDIAPIPE</vt:lpstr>
      <vt:lpstr>Tkinter</vt:lpstr>
      <vt:lpstr>¿Qué es mlops?</vt:lpstr>
      <vt:lpstr>¿Qué es mlflow?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Recognition</dc:title>
  <dc:creator>JESUS MARTIN GARCIA ENCINAS</dc:creator>
  <cp:lastModifiedBy>JESUS MARTIN GARCIA ENCINAS</cp:lastModifiedBy>
  <cp:revision>2</cp:revision>
  <dcterms:created xsi:type="dcterms:W3CDTF">2022-05-07T06:48:06Z</dcterms:created>
  <dcterms:modified xsi:type="dcterms:W3CDTF">2022-05-07T18:39:52Z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